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3dc2dee78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3dc2dee78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3dc2dee78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3dc2dee78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3dc2dee78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3dc2dee78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3dc2dee78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3dc2dee78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3dc2dee78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3dc2dee78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sciencedirect.com/topics/computer-science/peer-to-peer-networks" TargetMode="External"/><Relationship Id="rId4" Type="http://schemas.openxmlformats.org/officeDocument/2006/relationships/hyperlink" Target="https://hackernoon.com/the-evolution-of-the-internet-from-decentralized-to-centralized-3e2fa65898f5" TargetMode="External"/><Relationship Id="rId5" Type="http://schemas.openxmlformats.org/officeDocument/2006/relationships/hyperlink" Target="https://datatracker.ietf.org/doc/draft-nottingham-avoiding-internet-centralization/" TargetMode="External"/><Relationship Id="rId6" Type="http://schemas.openxmlformats.org/officeDocument/2006/relationships/hyperlink" Target="https://cloudtweaks.com/2017/07/international-data-privacy-laws/" TargetMode="External"/><Relationship Id="rId7" Type="http://schemas.openxmlformats.org/officeDocument/2006/relationships/hyperlink" Target="http://winlab.rutgers.edu/projects/mfirst/Index.html" TargetMode="External"/><Relationship Id="rId8" Type="http://schemas.openxmlformats.org/officeDocument/2006/relationships/hyperlink" Target="http://doi.org/10.1109/ACCESS.2016.25967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Seminar 6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Team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Peer-to-peer Overlay Networks- A brief introduction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71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peer-to-peer (P2P) is a network which gives all computers on that network equal responsibility, allowing all computers to share data (1)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This means that no connection to a separate server is necessary- computers communicate with each other directly.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Examples of P2P networks include the TOR network, and the BitTorrent network.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 overlay network is a network that is built on top of another network.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Existing implementations of P2P networking all leverage the internet itself, hence, they are overlay networks.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270225" y="4588175"/>
            <a:ext cx="4685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latin typeface="Proxima Nova"/>
                <a:ea typeface="Proxima Nova"/>
                <a:cs typeface="Proxima Nova"/>
                <a:sym typeface="Proxima Nova"/>
              </a:rPr>
              <a:t>1: https://www.sciencedirect.com/topics/computer-science/peer-to-peer-networks</a:t>
            </a:r>
            <a:endParaRPr sz="9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Peer-to-peer vs Client-server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3950" y="1155650"/>
            <a:ext cx="6896100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P2P Overlay-based Networks are the Future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8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Technological</a:t>
            </a:r>
            <a:r>
              <a:rPr lang="en-GB"/>
              <a:t> drivers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Emerging fields (e.g., IoT, distributed computing, etc) all have a shared nature and require an efficient real-time data streaming architecture, both of these benefit from a flat hierarchy.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Can </a:t>
            </a:r>
            <a:r>
              <a:rPr lang="en-GB"/>
              <a:t>reduce</a:t>
            </a:r>
            <a:r>
              <a:rPr lang="en-GB"/>
              <a:t> communication for mobile devices and lower computational load on mobile networks (Saunders et al., 2016).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Political drivers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The way the Internet is currently structured is emergent, not planned. The internet has changed heavily from the way it was structured in the 90s- decentralized and modular (3), to centralised and monopolised.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This has also had political impacts- ranging from social media censorship, to government-level censorship (e.g. the “Great Firewall”).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A draft proposal to the Internet Engineering Task Force (IETF) was created this month (4) which argues that centralisation limits innovation, inhibits competition, and increases the chances of severe outages.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Solutions have been suggested in this proposal, but it is still in draft and governments/regulating bodies would be slow to change. The </a:t>
            </a:r>
            <a:r>
              <a:rPr lang="en-GB"/>
              <a:t>TCP/IP and ISO/OSI debate, along with inconsistent implementation of privacy standards (5), shows that much work is needed in terms of policy, before we can solve problems in a globally consistent and structured way. 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The solution is therefore to use the existing infrastructure to power decentralised and secure networks.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MobilityFirst: A competitor?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MobilityFirst argues for a scalable implementation of the internet by prioritising wireless devices (6).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This is mainly done by location-independent, global name resolution, as opposed to location-bound name resolution, which is what the Internet currently uses.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It is also achieved by creating common abstractions for network entities.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MobilityFirst, however, has a core challenge which it must resolve to achieve adoption (7):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How to ensure communications are secure when endpoints have different NCS (name certification services). Since MobilityFirst uses a decentralised name service, this becomes hard to do.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1: ScienceDirect. (n.d.) Peer to Peer Networks. </a:t>
            </a:r>
            <a:r>
              <a:rPr lang="en-GB"/>
              <a:t>Available from: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https://www.sciencedirect.com/topics/computer-science/peer-to-peer-networks</a:t>
            </a:r>
            <a:r>
              <a:rPr lang="en-GB"/>
              <a:t> </a:t>
            </a:r>
            <a:r>
              <a:rPr lang="en-GB"/>
              <a:t>[Accessed 18 February 2022].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2: Saunders, R., Cho, J., Banerjee, A., Rocha, F. &amp; van der Merwe, J. (2016) ‘P2P Offloading in Mobile Networks using SDN’, SOSR '16: Proceedings of the Symposium on SDN Research. Santa Clara, California, 14-15 March. New York: Association for Computing Machinery. 1-7.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3: Tabora, V. (2018) The Evolution of the Internet, From Decentralized to Centralized. Available from: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https://hackernoon.com/the-evolution-of-the-internet-from-decentralized-to-centralized-3e2fa65898f5</a:t>
            </a:r>
            <a:r>
              <a:rPr lang="en-GB"/>
              <a:t> [Accessed 18 February 2022].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4: Nottingham, M. (2022) Centralization and Internet Standards. Available from: </a:t>
            </a:r>
            <a:r>
              <a:rPr lang="en-GB" u="sng">
                <a:solidFill>
                  <a:schemeClr val="hlink"/>
                </a:solidFill>
                <a:hlinkClick r:id="rId5"/>
              </a:rPr>
              <a:t>https://datatracker.ietf.org/doc/draft-nottingham-avoiding-internet-centralization/</a:t>
            </a:r>
            <a:r>
              <a:rPr lang="en-GB"/>
              <a:t> </a:t>
            </a:r>
            <a:r>
              <a:rPr lang="en-GB"/>
              <a:t>[Accessed 18 February 2022].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5: Glenister, D. (2017) INTERNATIONAL DATA PRIVACY LAWS. Available from: </a:t>
            </a:r>
            <a:r>
              <a:rPr lang="en-GB" u="sng">
                <a:solidFill>
                  <a:schemeClr val="hlink"/>
                </a:solidFill>
                <a:hlinkClick r:id="rId6"/>
              </a:rPr>
              <a:t>https://cloudtweaks.com/2017/07/international-data-privacy-laws/</a:t>
            </a:r>
            <a:r>
              <a:rPr lang="en-GB"/>
              <a:t> </a:t>
            </a:r>
            <a:r>
              <a:rPr lang="en-GB"/>
              <a:t>[Accessed 18 February 2022].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6: WINLAB. (n.d.) MobilityFirst Future Internet Architecture Project. Available from: </a:t>
            </a:r>
            <a:r>
              <a:rPr lang="en-GB" u="sng">
                <a:solidFill>
                  <a:schemeClr val="hlink"/>
                </a:solidFill>
                <a:hlinkClick r:id="rId7"/>
              </a:rPr>
              <a:t>http://winlab.rutgers.edu/projects/mfirst/Index.html</a:t>
            </a:r>
            <a:r>
              <a:rPr lang="en-GB"/>
              <a:t> [Accessed 18 February 2022].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7: Ding, W., Yan, Z. &amp; Deng, R. (2016) A Survey on Future Internet Security Architectures. </a:t>
            </a:r>
            <a:r>
              <a:rPr i="1" lang="en-GB"/>
              <a:t>IEEE Access</a:t>
            </a:r>
            <a:r>
              <a:rPr lang="en-GB"/>
              <a:t> 4: 4374-4393. DOI: </a:t>
            </a:r>
            <a:r>
              <a:rPr lang="en-GB" u="sng">
                <a:solidFill>
                  <a:schemeClr val="hlink"/>
                </a:solidFill>
                <a:hlinkClick r:id="rId8"/>
              </a:rPr>
              <a:t>http://doi.org/10.1109/ACCESS.2016.2596705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