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Montserrat"/>
      <p:regular r:id="rId12"/>
      <p:bold r:id="rId13"/>
      <p:italic r:id="rId14"/>
      <p:boldItalic r:id="rId15"/>
    </p:embeddedFont>
    <p:embeddedFont>
      <p:font typeface="La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Montserrat-bold.fntdata"/><Relationship Id="rId12" Type="http://schemas.openxmlformats.org/officeDocument/2006/relationships/font" Target="fonts/Montserrat-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boldItalic.fntdata"/><Relationship Id="rId14" Type="http://schemas.openxmlformats.org/officeDocument/2006/relationships/font" Target="fonts/Montserrat-italic.fntdata"/><Relationship Id="rId17" Type="http://schemas.openxmlformats.org/officeDocument/2006/relationships/font" Target="fonts/Lato-bold.fntdata"/><Relationship Id="rId16" Type="http://schemas.openxmlformats.org/officeDocument/2006/relationships/font" Target="fonts/Lato-regular.fntdata"/><Relationship Id="rId5" Type="http://schemas.openxmlformats.org/officeDocument/2006/relationships/notesMaster" Target="notesMasters/notesMaster1.xml"/><Relationship Id="rId19" Type="http://schemas.openxmlformats.org/officeDocument/2006/relationships/font" Target="fonts/Lato-boldItalic.fntdata"/><Relationship Id="rId6" Type="http://schemas.openxmlformats.org/officeDocument/2006/relationships/slide" Target="slides/slide1.xml"/><Relationship Id="rId18" Type="http://schemas.openxmlformats.org/officeDocument/2006/relationships/font" Target="fonts/La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3c934146f8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3c934146f8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3c934146f8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3c934146f8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3c934146f8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3c934146f8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3c934146f8_0_1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3c934146f8_0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3c934146f8_0_1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3c934146f8_0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Seminar 3</a:t>
            </a:r>
            <a:endParaRPr/>
          </a:p>
        </p:txBody>
      </p:sp>
      <p:sp>
        <p:nvSpPr>
          <p:cNvPr id="135" name="Google Shape;135;p13"/>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Shan Swanlow</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Question 1</a:t>
            </a:r>
            <a:endParaRPr/>
          </a:p>
        </p:txBody>
      </p:sp>
      <p:sp>
        <p:nvSpPr>
          <p:cNvPr id="141" name="Google Shape;141;p1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If Ricardo is not responsible for determining allowable access, should he release the names and addresses?</a:t>
            </a:r>
            <a:endParaRPr/>
          </a:p>
          <a:p>
            <a:pPr indent="-298450" lvl="1" marL="914400" rtl="0" algn="l">
              <a:spcBef>
                <a:spcPts val="0"/>
              </a:spcBef>
              <a:spcAft>
                <a:spcPts val="0"/>
              </a:spcAft>
              <a:buSzPts val="1100"/>
              <a:buChar char="○"/>
            </a:pPr>
            <a:r>
              <a:rPr lang="en-GB"/>
              <a:t>No. If he isn’t responsible for determining allowable access, that means he needs to wait for the correct person to tell him what the correct course of action is. If he releases the data without consulting anyone, it means that he is giving himself the right to determine what allowable access is, which would be unethical.</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Question 2</a:t>
            </a:r>
            <a:endParaRPr/>
          </a:p>
        </p:txBody>
      </p:sp>
      <p:sp>
        <p:nvSpPr>
          <p:cNvPr id="147" name="Google Shape;147;p1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Suppose Ricardo were responsible for determining allowable access to the files. What ethical issues would be involved in his deciding whether to grant access to Beth?</a:t>
            </a:r>
            <a:endParaRPr/>
          </a:p>
          <a:p>
            <a:pPr indent="-298450" lvl="1" marL="914400" rtl="0" algn="l">
              <a:spcBef>
                <a:spcPts val="0"/>
              </a:spcBef>
              <a:spcAft>
                <a:spcPts val="0"/>
              </a:spcAft>
              <a:buSzPts val="1100"/>
              <a:buChar char="○"/>
            </a:pPr>
            <a:r>
              <a:rPr lang="en-GB"/>
              <a:t>Informed consent/voluntary participation (Vanclay et al., 2013): he can’t give Beth the information without first getting permission from the people that Beth wants information on. If he gives their details to Beth without contacting them, it means that they are being put into a situation without having a say in the matter. Even if he isn’t part of the study directly, he would still need to respect this.</a:t>
            </a:r>
            <a:endParaRPr/>
          </a:p>
          <a:p>
            <a:pPr indent="-298450" lvl="1" marL="914400" rtl="0" algn="l">
              <a:spcBef>
                <a:spcPts val="0"/>
              </a:spcBef>
              <a:spcAft>
                <a:spcPts val="0"/>
              </a:spcAft>
              <a:buSzPts val="1100"/>
              <a:buChar char="○"/>
            </a:pPr>
            <a:r>
              <a:rPr lang="en-GB"/>
              <a:t>Data protection (Vanclay et al., 2013): he needs to know for certain that Beth will respect the confidentiality of the data: she would need to follow the data protection laws of the country she is in. However, most data protection laws (e.g., UK DPA, GDPR), require consent before data can be used, so consent would need to be obtained first.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Question 3</a:t>
            </a:r>
            <a:endParaRPr/>
          </a:p>
        </p:txBody>
      </p:sp>
      <p:sp>
        <p:nvSpPr>
          <p:cNvPr id="153" name="Google Shape;153;p16"/>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Should Beth be allowed to contact the individuals involved? That is, should the Records department release individuals' names to a researcher? What are the ethical issues for the Records department to consider?</a:t>
            </a:r>
            <a:endParaRPr/>
          </a:p>
          <a:p>
            <a:pPr indent="-298450" lvl="1" marL="914400" rtl="0" algn="l">
              <a:spcBef>
                <a:spcPts val="0"/>
              </a:spcBef>
              <a:spcAft>
                <a:spcPts val="0"/>
              </a:spcAft>
              <a:buSzPts val="1100"/>
              <a:buChar char="○"/>
            </a:pPr>
            <a:r>
              <a:rPr lang="en-GB"/>
              <a:t>She should be allowed to contact the individuals only if the Records department got permission from the individuals.</a:t>
            </a:r>
            <a:endParaRPr/>
          </a:p>
          <a:p>
            <a:pPr indent="-298450" lvl="1" marL="914400" rtl="0" algn="l">
              <a:spcBef>
                <a:spcPts val="0"/>
              </a:spcBef>
              <a:spcAft>
                <a:spcPts val="0"/>
              </a:spcAft>
              <a:buSzPts val="1100"/>
              <a:buChar char="○"/>
            </a:pPr>
            <a:r>
              <a:rPr lang="en-GB"/>
              <a:t>The Records department would need to take the same factors into consideration as Ricardo needs to.</a:t>
            </a:r>
            <a:endParaRPr/>
          </a:p>
          <a:p>
            <a:pPr indent="-298450" lvl="1" marL="914400" rtl="0" algn="l">
              <a:spcBef>
                <a:spcPts val="0"/>
              </a:spcBef>
              <a:spcAft>
                <a:spcPts val="0"/>
              </a:spcAft>
              <a:buSzPts val="1100"/>
              <a:buChar char="○"/>
            </a:pPr>
            <a:r>
              <a:rPr lang="en-GB"/>
              <a:t>However, from a legal perspective, they may need to evaluate their terms of service/user agreement (if any) to see if they can actually begin the process of asking the individuals if they want to participate. The customers may have allowed themselves to be contacted by the local government only for certain reasons (although Ricardo would probably need to ask the same question).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7"/>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Question 4</a:t>
            </a:r>
            <a:endParaRPr/>
          </a:p>
        </p:txBody>
      </p:sp>
      <p:sp>
        <p:nvSpPr>
          <p:cNvPr id="159" name="Google Shape;159;p17"/>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Suppose Beth contacts the individuals to ask their permission, and one-third of them respond giving permission, one-third respond denying permission, and one-third do not respond. Beth claims that at least one-half of the individuals are needed to make a valid study. What options are available to Beth?</a:t>
            </a:r>
            <a:endParaRPr/>
          </a:p>
          <a:p>
            <a:pPr indent="-298450" lvl="1" marL="914400" rtl="0" algn="l">
              <a:spcBef>
                <a:spcPts val="0"/>
              </a:spcBef>
              <a:spcAft>
                <a:spcPts val="0"/>
              </a:spcAft>
              <a:buSzPts val="1100"/>
              <a:buChar char="○"/>
            </a:pPr>
            <a:r>
              <a:rPr lang="en-GB"/>
              <a:t>She could follow up with the remaining third of users and attempt to get a response from them.</a:t>
            </a:r>
            <a:endParaRPr/>
          </a:p>
          <a:p>
            <a:pPr indent="-298450" lvl="1" marL="914400" rtl="0" algn="l">
              <a:spcBef>
                <a:spcPts val="0"/>
              </a:spcBef>
              <a:spcAft>
                <a:spcPts val="0"/>
              </a:spcAft>
              <a:buSzPts val="1100"/>
              <a:buChar char="○"/>
            </a:pPr>
            <a:r>
              <a:rPr lang="en-GB"/>
              <a:t>She could mention this as a threat to the validity of her study (or a research limitation), when she writes about it. She could say that responses were needed from at least half of the individuals, however, she could only obtain responses from one-third.</a:t>
            </a:r>
            <a:endParaRPr/>
          </a:p>
          <a:p>
            <a:pPr indent="-298450" lvl="1" marL="914400" rtl="0" algn="l">
              <a:spcBef>
                <a:spcPts val="0"/>
              </a:spcBef>
              <a:spcAft>
                <a:spcPts val="0"/>
              </a:spcAft>
              <a:buSzPts val="1100"/>
              <a:buChar char="○"/>
            </a:pPr>
            <a:r>
              <a:rPr lang="en-GB"/>
              <a:t>She could leave this part of her study for a second paper- and when work on that paper begins, she could try speaking to a different local government (perhaps a larger one), to get more responses and thereby complete the work which requires personal information.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8"/>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References</a:t>
            </a:r>
            <a:endParaRPr/>
          </a:p>
        </p:txBody>
      </p:sp>
      <p:sp>
        <p:nvSpPr>
          <p:cNvPr id="165" name="Google Shape;165;p18"/>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Vanclay, F., Baines, J. &amp; Taylor C. (2013) Principles for ethical research involving humans: ethical professional practice in impact assessment Part II. Impact Assessment and Project Appraisal 31(4): 243-253.</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