
<file path=[Content_Types].xml><?xml version="1.0" encoding="utf-8"?>
<Types xmlns="http://schemas.openxmlformats.org/package/2006/content-types">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2.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2.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Lst>
  <p:sldSz cy="5143500" cx="9144000"/>
  <p:notesSz cx="6858000" cy="9144000"/>
  <p:embeddedFontLst>
    <p:embeddedFont>
      <p:font typeface="Montserrat"/>
      <p:regular r:id="rId18"/>
      <p:bold r:id="rId19"/>
      <p:italic r:id="rId20"/>
      <p:boldItalic r:id="rId21"/>
    </p:embeddedFont>
    <p:embeddedFont>
      <p:font typeface="Lato"/>
      <p:regular r:id="rId22"/>
      <p:bold r:id="rId23"/>
      <p:italic r:id="rId24"/>
      <p:boldItalic r:id="rId25"/>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font" Target="fonts/Montserrat-italic.fntdata"/><Relationship Id="rId22" Type="http://schemas.openxmlformats.org/officeDocument/2006/relationships/font" Target="fonts/Lato-regular.fntdata"/><Relationship Id="rId21" Type="http://schemas.openxmlformats.org/officeDocument/2006/relationships/font" Target="fonts/Montserrat-boldItalic.fntdata"/><Relationship Id="rId24" Type="http://schemas.openxmlformats.org/officeDocument/2006/relationships/font" Target="fonts/Lato-italic.fntdata"/><Relationship Id="rId23" Type="http://schemas.openxmlformats.org/officeDocument/2006/relationships/font" Target="fonts/Lato-bold.fntdata"/><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25" Type="http://schemas.openxmlformats.org/officeDocument/2006/relationships/font" Target="fonts/Lato-boldItalic.fnt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19" Type="http://schemas.openxmlformats.org/officeDocument/2006/relationships/font" Target="fonts/Montserrat-bold.fntdata"/><Relationship Id="rId18" Type="http://schemas.openxmlformats.org/officeDocument/2006/relationships/font" Target="fonts/Montserrat-regular.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0" name="Shape 130"/>
        <p:cNvGrpSpPr/>
        <p:nvPr/>
      </p:nvGrpSpPr>
      <p:grpSpPr>
        <a:xfrm>
          <a:off x="0" y="0"/>
          <a:ext cx="0" cy="0"/>
          <a:chOff x="0" y="0"/>
          <a:chExt cx="0" cy="0"/>
        </a:xfrm>
      </p:grpSpPr>
      <p:sp>
        <p:nvSpPr>
          <p:cNvPr id="131" name="Google Shape;131;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132" name="Google Shape;13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4" name="Shape 184"/>
        <p:cNvGrpSpPr/>
        <p:nvPr/>
      </p:nvGrpSpPr>
      <p:grpSpPr>
        <a:xfrm>
          <a:off x="0" y="0"/>
          <a:ext cx="0" cy="0"/>
          <a:chOff x="0" y="0"/>
          <a:chExt cx="0" cy="0"/>
        </a:xfrm>
      </p:grpSpPr>
      <p:sp>
        <p:nvSpPr>
          <p:cNvPr id="185" name="Google Shape;185;g1435e3ffb66_0_15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86" name="Google Shape;186;g1435e3ffb66_0_15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0" name="Shape 190"/>
        <p:cNvGrpSpPr/>
        <p:nvPr/>
      </p:nvGrpSpPr>
      <p:grpSpPr>
        <a:xfrm>
          <a:off x="0" y="0"/>
          <a:ext cx="0" cy="0"/>
          <a:chOff x="0" y="0"/>
          <a:chExt cx="0" cy="0"/>
        </a:xfrm>
      </p:grpSpPr>
      <p:sp>
        <p:nvSpPr>
          <p:cNvPr id="191" name="Google Shape;191;g1435e3ffb66_0_16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92" name="Google Shape;192;g1435e3ffb66_0_16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6" name="Shape 196"/>
        <p:cNvGrpSpPr/>
        <p:nvPr/>
      </p:nvGrpSpPr>
      <p:grpSpPr>
        <a:xfrm>
          <a:off x="0" y="0"/>
          <a:ext cx="0" cy="0"/>
          <a:chOff x="0" y="0"/>
          <a:chExt cx="0" cy="0"/>
        </a:xfrm>
      </p:grpSpPr>
      <p:sp>
        <p:nvSpPr>
          <p:cNvPr id="197" name="Google Shape;197;g1435e3ffb66_0_16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98" name="Google Shape;198;g1435e3ffb66_0_16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6" name="Shape 136"/>
        <p:cNvGrpSpPr/>
        <p:nvPr/>
      </p:nvGrpSpPr>
      <p:grpSpPr>
        <a:xfrm>
          <a:off x="0" y="0"/>
          <a:ext cx="0" cy="0"/>
          <a:chOff x="0" y="0"/>
          <a:chExt cx="0" cy="0"/>
        </a:xfrm>
      </p:grpSpPr>
      <p:sp>
        <p:nvSpPr>
          <p:cNvPr id="137" name="Google Shape;137;g1435e3ffb66_0_17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8" name="Google Shape;138;g1435e3ffb66_0_17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2" name="Shape 142"/>
        <p:cNvGrpSpPr/>
        <p:nvPr/>
      </p:nvGrpSpPr>
      <p:grpSpPr>
        <a:xfrm>
          <a:off x="0" y="0"/>
          <a:ext cx="0" cy="0"/>
          <a:chOff x="0" y="0"/>
          <a:chExt cx="0" cy="0"/>
        </a:xfrm>
      </p:grpSpPr>
      <p:sp>
        <p:nvSpPr>
          <p:cNvPr id="143" name="Google Shape;143;g1435e3ffb66_0_18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4" name="Google Shape;144;g1435e3ffb66_0_18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8" name="Shape 148"/>
        <p:cNvGrpSpPr/>
        <p:nvPr/>
      </p:nvGrpSpPr>
      <p:grpSpPr>
        <a:xfrm>
          <a:off x="0" y="0"/>
          <a:ext cx="0" cy="0"/>
          <a:chOff x="0" y="0"/>
          <a:chExt cx="0" cy="0"/>
        </a:xfrm>
      </p:grpSpPr>
      <p:sp>
        <p:nvSpPr>
          <p:cNvPr id="149" name="Google Shape;149;g1435e3ffb66_0_18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0" name="Google Shape;150;g1435e3ffb66_0_18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4" name="Shape 154"/>
        <p:cNvGrpSpPr/>
        <p:nvPr/>
      </p:nvGrpSpPr>
      <p:grpSpPr>
        <a:xfrm>
          <a:off x="0" y="0"/>
          <a:ext cx="0" cy="0"/>
          <a:chOff x="0" y="0"/>
          <a:chExt cx="0" cy="0"/>
        </a:xfrm>
      </p:grpSpPr>
      <p:sp>
        <p:nvSpPr>
          <p:cNvPr id="155" name="Google Shape;155;g1435e3ffb66_0_12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6" name="Google Shape;156;g1435e3ffb66_0_12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0" name="Shape 160"/>
        <p:cNvGrpSpPr/>
        <p:nvPr/>
      </p:nvGrpSpPr>
      <p:grpSpPr>
        <a:xfrm>
          <a:off x="0" y="0"/>
          <a:ext cx="0" cy="0"/>
          <a:chOff x="0" y="0"/>
          <a:chExt cx="0" cy="0"/>
        </a:xfrm>
      </p:grpSpPr>
      <p:sp>
        <p:nvSpPr>
          <p:cNvPr id="161" name="Google Shape;161;g1435e3ffb66_0_13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2" name="Google Shape;162;g1435e3ffb66_0_13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6" name="Shape 166"/>
        <p:cNvGrpSpPr/>
        <p:nvPr/>
      </p:nvGrpSpPr>
      <p:grpSpPr>
        <a:xfrm>
          <a:off x="0" y="0"/>
          <a:ext cx="0" cy="0"/>
          <a:chOff x="0" y="0"/>
          <a:chExt cx="0" cy="0"/>
        </a:xfrm>
      </p:grpSpPr>
      <p:sp>
        <p:nvSpPr>
          <p:cNvPr id="167" name="Google Shape;167;g1435e3ffb66_0_13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8" name="Google Shape;168;g1435e3ffb66_0_13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2" name="Shape 172"/>
        <p:cNvGrpSpPr/>
        <p:nvPr/>
      </p:nvGrpSpPr>
      <p:grpSpPr>
        <a:xfrm>
          <a:off x="0" y="0"/>
          <a:ext cx="0" cy="0"/>
          <a:chOff x="0" y="0"/>
          <a:chExt cx="0" cy="0"/>
        </a:xfrm>
      </p:grpSpPr>
      <p:sp>
        <p:nvSpPr>
          <p:cNvPr id="173" name="Google Shape;173;g1435e3ffb66_0_14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4" name="Google Shape;174;g1435e3ffb66_0_14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8" name="Shape 178"/>
        <p:cNvGrpSpPr/>
        <p:nvPr/>
      </p:nvGrpSpPr>
      <p:grpSpPr>
        <a:xfrm>
          <a:off x="0" y="0"/>
          <a:ext cx="0" cy="0"/>
          <a:chOff x="0" y="0"/>
          <a:chExt cx="0" cy="0"/>
        </a:xfrm>
      </p:grpSpPr>
      <p:sp>
        <p:nvSpPr>
          <p:cNvPr id="179" name="Google Shape;179;g1435e3ffb66_0_14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80" name="Google Shape;180;g1435e3ffb66_0_14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p:nvPr/>
        </p:nvSpPr>
        <p:spPr>
          <a:xfrm rot="5400000">
            <a:off x="7500300" y="505"/>
            <a:ext cx="1643700" cy="1643700"/>
          </a:xfrm>
          <a:prstGeom prst="diagStripe">
            <a:avLst>
              <a:gd fmla="val 0" name="adj"/>
            </a:avLst>
          </a:prstGeom>
          <a:solidFill>
            <a:schemeClr val="lt1">
              <a:alpha val="303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11" name="Google Shape;11;p2"/>
          <p:cNvGrpSpPr/>
          <p:nvPr/>
        </p:nvGrpSpPr>
        <p:grpSpPr>
          <a:xfrm>
            <a:off x="0" y="490"/>
            <a:ext cx="5153705" cy="5134399"/>
            <a:chOff x="0" y="75"/>
            <a:chExt cx="5153705" cy="5152950"/>
          </a:xfrm>
        </p:grpSpPr>
        <p:sp>
          <p:nvSpPr>
            <p:cNvPr id="12" name="Google Shape;12;p2"/>
            <p:cNvSpPr/>
            <p:nvPr/>
          </p:nvSpPr>
          <p:spPr>
            <a:xfrm rot="-5400000">
              <a:off x="455" y="-225"/>
              <a:ext cx="5152800" cy="5153700"/>
            </a:xfrm>
            <a:prstGeom prst="diagStripe">
              <a:avLst>
                <a:gd fmla="val 50000" name="adj"/>
              </a:avLst>
            </a:prstGeom>
            <a:solidFill>
              <a:schemeClr val="lt1">
                <a:alpha val="303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 name="Google Shape;13;p2"/>
            <p:cNvSpPr/>
            <p:nvPr/>
          </p:nvSpPr>
          <p:spPr>
            <a:xfrm rot="-5400000">
              <a:off x="150" y="1145825"/>
              <a:ext cx="3996600" cy="3996900"/>
            </a:xfrm>
            <a:prstGeom prst="diagStripe">
              <a:avLst>
                <a:gd fmla="val 58774" name="adj"/>
              </a:avLst>
            </a:prstGeom>
            <a:solidFill>
              <a:schemeClr val="lt1">
                <a:alpha val="303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 name="Google Shape;14;p2"/>
            <p:cNvSpPr/>
            <p:nvPr/>
          </p:nvSpPr>
          <p:spPr>
            <a:xfrm rot="-5400000">
              <a:off x="1646" y="-75"/>
              <a:ext cx="2299800" cy="23001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 name="Google Shape;15;p2"/>
            <p:cNvSpPr/>
            <p:nvPr/>
          </p:nvSpPr>
          <p:spPr>
            <a:xfrm flipH="1">
              <a:off x="652821" y="590035"/>
              <a:ext cx="2300100" cy="2299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6" name="Google Shape;16;p2"/>
          <p:cNvSpPr txBox="1"/>
          <p:nvPr>
            <p:ph type="ctrTitle"/>
          </p:nvPr>
        </p:nvSpPr>
        <p:spPr>
          <a:xfrm>
            <a:off x="3537150" y="1578400"/>
            <a:ext cx="5017500" cy="1578900"/>
          </a:xfrm>
          <a:prstGeom prst="rect">
            <a:avLst/>
          </a:prstGeom>
        </p:spPr>
        <p:txBody>
          <a:bodyPr anchorCtr="0" anchor="t" bIns="91425" lIns="91425" spcFirstLastPara="1" rIns="91425" wrap="square" tIns="91425">
            <a:normAutofit/>
          </a:bodyPr>
          <a:lstStyle>
            <a:lvl1pPr lvl="0">
              <a:spcBef>
                <a:spcPts val="0"/>
              </a:spcBef>
              <a:spcAft>
                <a:spcPts val="0"/>
              </a:spcAft>
              <a:buSzPts val="4000"/>
              <a:buNone/>
              <a:defRPr sz="4000"/>
            </a:lvl1pPr>
            <a:lvl2pPr lvl="1">
              <a:spcBef>
                <a:spcPts val="0"/>
              </a:spcBef>
              <a:spcAft>
                <a:spcPts val="0"/>
              </a:spcAft>
              <a:buSzPts val="4000"/>
              <a:buNone/>
              <a:defRPr sz="4000"/>
            </a:lvl2pPr>
            <a:lvl3pPr lvl="2">
              <a:spcBef>
                <a:spcPts val="0"/>
              </a:spcBef>
              <a:spcAft>
                <a:spcPts val="0"/>
              </a:spcAft>
              <a:buSzPts val="4000"/>
              <a:buNone/>
              <a:defRPr sz="4000"/>
            </a:lvl3pPr>
            <a:lvl4pPr lvl="3">
              <a:spcBef>
                <a:spcPts val="0"/>
              </a:spcBef>
              <a:spcAft>
                <a:spcPts val="0"/>
              </a:spcAft>
              <a:buSzPts val="4000"/>
              <a:buNone/>
              <a:defRPr sz="4000"/>
            </a:lvl4pPr>
            <a:lvl5pPr lvl="4">
              <a:spcBef>
                <a:spcPts val="0"/>
              </a:spcBef>
              <a:spcAft>
                <a:spcPts val="0"/>
              </a:spcAft>
              <a:buSzPts val="4000"/>
              <a:buNone/>
              <a:defRPr sz="4000"/>
            </a:lvl5pPr>
            <a:lvl6pPr lvl="5">
              <a:spcBef>
                <a:spcPts val="0"/>
              </a:spcBef>
              <a:spcAft>
                <a:spcPts val="0"/>
              </a:spcAft>
              <a:buSzPts val="4000"/>
              <a:buNone/>
              <a:defRPr sz="4000"/>
            </a:lvl6pPr>
            <a:lvl7pPr lvl="6">
              <a:spcBef>
                <a:spcPts val="0"/>
              </a:spcBef>
              <a:spcAft>
                <a:spcPts val="0"/>
              </a:spcAft>
              <a:buSzPts val="4000"/>
              <a:buNone/>
              <a:defRPr sz="4000"/>
            </a:lvl7pPr>
            <a:lvl8pPr lvl="7">
              <a:spcBef>
                <a:spcPts val="0"/>
              </a:spcBef>
              <a:spcAft>
                <a:spcPts val="0"/>
              </a:spcAft>
              <a:buSzPts val="4000"/>
              <a:buNone/>
              <a:defRPr sz="4000"/>
            </a:lvl8pPr>
            <a:lvl9pPr lvl="8">
              <a:spcBef>
                <a:spcPts val="0"/>
              </a:spcBef>
              <a:spcAft>
                <a:spcPts val="0"/>
              </a:spcAft>
              <a:buSzPts val="4000"/>
              <a:buNone/>
              <a:defRPr sz="4000"/>
            </a:lvl9pPr>
          </a:lstStyle>
          <a:p/>
        </p:txBody>
      </p:sp>
      <p:sp>
        <p:nvSpPr>
          <p:cNvPr id="17" name="Google Shape;17;p2"/>
          <p:cNvSpPr txBox="1"/>
          <p:nvPr>
            <p:ph idx="1" type="subTitle"/>
          </p:nvPr>
        </p:nvSpPr>
        <p:spPr>
          <a:xfrm>
            <a:off x="5083950" y="3924925"/>
            <a:ext cx="3470700" cy="506100"/>
          </a:xfrm>
          <a:prstGeom prst="rect">
            <a:avLst/>
          </a:prstGeom>
        </p:spPr>
        <p:txBody>
          <a:bodyPr anchorCtr="0" anchor="t" bIns="91425" lIns="91425" spcFirstLastPara="1" rIns="91425" wrap="square" tIns="91425">
            <a:normAutofit/>
          </a:bodyPr>
          <a:lstStyle>
            <a:lvl1pPr lvl="0">
              <a:lnSpc>
                <a:spcPct val="100000"/>
              </a:lnSpc>
              <a:spcBef>
                <a:spcPts val="0"/>
              </a:spcBef>
              <a:spcAft>
                <a:spcPts val="0"/>
              </a:spcAft>
              <a:buSzPts val="1300"/>
              <a:buNone/>
              <a:defRPr/>
            </a:lvl1pPr>
            <a:lvl2pPr lvl="1">
              <a:lnSpc>
                <a:spcPct val="100000"/>
              </a:lnSpc>
              <a:spcBef>
                <a:spcPts val="0"/>
              </a:spcBef>
              <a:spcAft>
                <a:spcPts val="0"/>
              </a:spcAft>
              <a:buSzPts val="1300"/>
              <a:buNone/>
              <a:defRPr sz="1300"/>
            </a:lvl2pPr>
            <a:lvl3pPr lvl="2">
              <a:lnSpc>
                <a:spcPct val="100000"/>
              </a:lnSpc>
              <a:spcBef>
                <a:spcPts val="0"/>
              </a:spcBef>
              <a:spcAft>
                <a:spcPts val="0"/>
              </a:spcAft>
              <a:buSzPts val="1300"/>
              <a:buNone/>
              <a:defRPr sz="1300"/>
            </a:lvl3pPr>
            <a:lvl4pPr lvl="3">
              <a:lnSpc>
                <a:spcPct val="100000"/>
              </a:lnSpc>
              <a:spcBef>
                <a:spcPts val="0"/>
              </a:spcBef>
              <a:spcAft>
                <a:spcPts val="0"/>
              </a:spcAft>
              <a:buSzPts val="1300"/>
              <a:buNone/>
              <a:defRPr sz="1300"/>
            </a:lvl4pPr>
            <a:lvl5pPr lvl="4">
              <a:lnSpc>
                <a:spcPct val="100000"/>
              </a:lnSpc>
              <a:spcBef>
                <a:spcPts val="0"/>
              </a:spcBef>
              <a:spcAft>
                <a:spcPts val="0"/>
              </a:spcAft>
              <a:buSzPts val="1300"/>
              <a:buNone/>
              <a:defRPr sz="1300"/>
            </a:lvl5pPr>
            <a:lvl6pPr lvl="5">
              <a:lnSpc>
                <a:spcPct val="100000"/>
              </a:lnSpc>
              <a:spcBef>
                <a:spcPts val="0"/>
              </a:spcBef>
              <a:spcAft>
                <a:spcPts val="0"/>
              </a:spcAft>
              <a:buSzPts val="1300"/>
              <a:buNone/>
              <a:defRPr sz="1300"/>
            </a:lvl6pPr>
            <a:lvl7pPr lvl="6">
              <a:lnSpc>
                <a:spcPct val="100000"/>
              </a:lnSpc>
              <a:spcBef>
                <a:spcPts val="0"/>
              </a:spcBef>
              <a:spcAft>
                <a:spcPts val="0"/>
              </a:spcAft>
              <a:buSzPts val="1300"/>
              <a:buNone/>
              <a:defRPr sz="1300"/>
            </a:lvl7pPr>
            <a:lvl8pPr lvl="7">
              <a:lnSpc>
                <a:spcPct val="100000"/>
              </a:lnSpc>
              <a:spcBef>
                <a:spcPts val="0"/>
              </a:spcBef>
              <a:spcAft>
                <a:spcPts val="0"/>
              </a:spcAft>
              <a:buSzPts val="1300"/>
              <a:buNone/>
              <a:defRPr sz="1300"/>
            </a:lvl8pPr>
            <a:lvl9pPr lvl="8">
              <a:lnSpc>
                <a:spcPct val="100000"/>
              </a:lnSpc>
              <a:spcBef>
                <a:spcPts val="0"/>
              </a:spcBef>
              <a:spcAft>
                <a:spcPts val="0"/>
              </a:spcAft>
              <a:buSzPts val="1300"/>
              <a:buNone/>
              <a:defRPr sz="1300"/>
            </a:lvl9pPr>
          </a:lstStyle>
          <a:p/>
        </p:txBody>
      </p:sp>
      <p:sp>
        <p:nvSpPr>
          <p:cNvPr id="18" name="Google Shape;18;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105" name="Shape 105"/>
        <p:cNvGrpSpPr/>
        <p:nvPr/>
      </p:nvGrpSpPr>
      <p:grpSpPr>
        <a:xfrm>
          <a:off x="0" y="0"/>
          <a:ext cx="0" cy="0"/>
          <a:chOff x="0" y="0"/>
          <a:chExt cx="0" cy="0"/>
        </a:xfrm>
      </p:grpSpPr>
      <p:grpSp>
        <p:nvGrpSpPr>
          <p:cNvPr id="106" name="Google Shape;106;p11"/>
          <p:cNvGrpSpPr/>
          <p:nvPr/>
        </p:nvGrpSpPr>
        <p:grpSpPr>
          <a:xfrm>
            <a:off x="4406400" y="0"/>
            <a:ext cx="4737600" cy="5143065"/>
            <a:chOff x="4406400" y="0"/>
            <a:chExt cx="4737600" cy="5143065"/>
          </a:xfrm>
        </p:grpSpPr>
        <p:sp>
          <p:nvSpPr>
            <p:cNvPr id="107" name="Google Shape;107;p11"/>
            <p:cNvSpPr/>
            <p:nvPr/>
          </p:nvSpPr>
          <p:spPr>
            <a:xfrm rot="5400000">
              <a:off x="4408200" y="-1800"/>
              <a:ext cx="4734000" cy="4737600"/>
            </a:xfrm>
            <a:prstGeom prst="diagStripe">
              <a:avLst>
                <a:gd fmla="val 49469" name="adj"/>
              </a:avLst>
            </a:prstGeom>
            <a:solidFill>
              <a:schemeClr val="lt1">
                <a:alpha val="346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8" name="Google Shape;108;p11"/>
            <p:cNvSpPr/>
            <p:nvPr/>
          </p:nvSpPr>
          <p:spPr>
            <a:xfrm rot="5400000">
              <a:off x="4841125" y="5700"/>
              <a:ext cx="4298100" cy="4286700"/>
            </a:xfrm>
            <a:prstGeom prst="diagStripe">
              <a:avLst>
                <a:gd fmla="val 0" name="adj"/>
              </a:avLst>
            </a:prstGeom>
            <a:solidFill>
              <a:schemeClr val="lt1">
                <a:alpha val="346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9" name="Google Shape;109;p11"/>
            <p:cNvSpPr/>
            <p:nvPr/>
          </p:nvSpPr>
          <p:spPr>
            <a:xfrm rot="-5400000">
              <a:off x="5618399" y="1236468"/>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0" name="Google Shape;110;p11"/>
            <p:cNvSpPr/>
            <p:nvPr/>
          </p:nvSpPr>
          <p:spPr>
            <a:xfrm flipH="1">
              <a:off x="5849857" y="1443956"/>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1" name="Google Shape;111;p11"/>
            <p:cNvSpPr/>
            <p:nvPr/>
          </p:nvSpPr>
          <p:spPr>
            <a:xfrm rot="-5400000">
              <a:off x="5987081" y="246946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2" name="Google Shape;112;p11"/>
            <p:cNvSpPr/>
            <p:nvPr/>
          </p:nvSpPr>
          <p:spPr>
            <a:xfrm flipH="1">
              <a:off x="6222115" y="2676953"/>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3" name="Google Shape;113;p11"/>
            <p:cNvSpPr/>
            <p:nvPr/>
          </p:nvSpPr>
          <p:spPr>
            <a:xfrm rot="-5400000">
              <a:off x="6675341" y="1862018"/>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4" name="Google Shape;114;p11"/>
            <p:cNvSpPr/>
            <p:nvPr/>
          </p:nvSpPr>
          <p:spPr>
            <a:xfrm flipH="1">
              <a:off x="6908099" y="2069505"/>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5" name="Google Shape;115;p11"/>
            <p:cNvSpPr/>
            <p:nvPr/>
          </p:nvSpPr>
          <p:spPr>
            <a:xfrm rot="-5400000">
              <a:off x="6861141" y="2477810"/>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6" name="Google Shape;116;p11"/>
            <p:cNvSpPr/>
            <p:nvPr/>
          </p:nvSpPr>
          <p:spPr>
            <a:xfrm flipH="1">
              <a:off x="7965266" y="2692963"/>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7" name="Google Shape;117;p11"/>
            <p:cNvSpPr/>
            <p:nvPr/>
          </p:nvSpPr>
          <p:spPr>
            <a:xfrm flipH="1">
              <a:off x="8145082" y="330875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8" name="Google Shape;118;p11"/>
            <p:cNvSpPr/>
            <p:nvPr/>
          </p:nvSpPr>
          <p:spPr>
            <a:xfrm rot="-5400000">
              <a:off x="7047599" y="309501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9" name="Google Shape;119;p11"/>
            <p:cNvSpPr/>
            <p:nvPr/>
          </p:nvSpPr>
          <p:spPr>
            <a:xfrm flipH="1">
              <a:off x="7276649" y="3302502"/>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0" name="Google Shape;120;p11"/>
            <p:cNvSpPr/>
            <p:nvPr/>
          </p:nvSpPr>
          <p:spPr>
            <a:xfrm rot="-5400000">
              <a:off x="7227414" y="3710807"/>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1" name="Google Shape;121;p11"/>
            <p:cNvSpPr/>
            <p:nvPr/>
          </p:nvSpPr>
          <p:spPr>
            <a:xfrm flipH="1">
              <a:off x="7462448" y="3918294"/>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2" name="Google Shape;122;p11"/>
            <p:cNvSpPr/>
            <p:nvPr/>
          </p:nvSpPr>
          <p:spPr>
            <a:xfrm rot="-5400000">
              <a:off x="8102491" y="3718473"/>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3" name="Google Shape;123;p11"/>
            <p:cNvSpPr/>
            <p:nvPr/>
          </p:nvSpPr>
          <p:spPr>
            <a:xfrm flipH="1">
              <a:off x="8334533" y="3925960"/>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4" name="Google Shape;124;p11"/>
            <p:cNvSpPr/>
            <p:nvPr/>
          </p:nvSpPr>
          <p:spPr>
            <a:xfrm rot="-5400000">
              <a:off x="8288290" y="433426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25" name="Google Shape;125;p11"/>
          <p:cNvSpPr txBox="1"/>
          <p:nvPr>
            <p:ph hasCustomPrompt="1" type="title"/>
          </p:nvPr>
        </p:nvSpPr>
        <p:spPr>
          <a:xfrm>
            <a:off x="823850" y="1284675"/>
            <a:ext cx="4776000" cy="1300800"/>
          </a:xfrm>
          <a:prstGeom prst="rect">
            <a:avLst/>
          </a:prstGeom>
        </p:spPr>
        <p:txBody>
          <a:bodyPr anchorCtr="0" anchor="t" bIns="91425" lIns="91425" spcFirstLastPara="1" rIns="91425" wrap="square" tIns="91425">
            <a:normAutofit/>
          </a:bodyPr>
          <a:lstStyle>
            <a:lvl1pPr lvl="0">
              <a:spcBef>
                <a:spcPts val="0"/>
              </a:spcBef>
              <a:spcAft>
                <a:spcPts val="0"/>
              </a:spcAft>
              <a:buSzPts val="8000"/>
              <a:buNone/>
              <a:defRPr sz="8000"/>
            </a:lvl1pPr>
            <a:lvl2pPr lvl="1">
              <a:spcBef>
                <a:spcPts val="0"/>
              </a:spcBef>
              <a:spcAft>
                <a:spcPts val="0"/>
              </a:spcAft>
              <a:buSzPts val="8000"/>
              <a:buNone/>
              <a:defRPr sz="8000"/>
            </a:lvl2pPr>
            <a:lvl3pPr lvl="2">
              <a:spcBef>
                <a:spcPts val="0"/>
              </a:spcBef>
              <a:spcAft>
                <a:spcPts val="0"/>
              </a:spcAft>
              <a:buSzPts val="8000"/>
              <a:buNone/>
              <a:defRPr sz="8000"/>
            </a:lvl3pPr>
            <a:lvl4pPr lvl="3">
              <a:spcBef>
                <a:spcPts val="0"/>
              </a:spcBef>
              <a:spcAft>
                <a:spcPts val="0"/>
              </a:spcAft>
              <a:buSzPts val="8000"/>
              <a:buNone/>
              <a:defRPr sz="8000"/>
            </a:lvl4pPr>
            <a:lvl5pPr lvl="4">
              <a:spcBef>
                <a:spcPts val="0"/>
              </a:spcBef>
              <a:spcAft>
                <a:spcPts val="0"/>
              </a:spcAft>
              <a:buSzPts val="8000"/>
              <a:buNone/>
              <a:defRPr sz="8000"/>
            </a:lvl5pPr>
            <a:lvl6pPr lvl="5">
              <a:spcBef>
                <a:spcPts val="0"/>
              </a:spcBef>
              <a:spcAft>
                <a:spcPts val="0"/>
              </a:spcAft>
              <a:buSzPts val="8000"/>
              <a:buNone/>
              <a:defRPr sz="8000"/>
            </a:lvl6pPr>
            <a:lvl7pPr lvl="6">
              <a:spcBef>
                <a:spcPts val="0"/>
              </a:spcBef>
              <a:spcAft>
                <a:spcPts val="0"/>
              </a:spcAft>
              <a:buSzPts val="8000"/>
              <a:buNone/>
              <a:defRPr sz="8000"/>
            </a:lvl7pPr>
            <a:lvl8pPr lvl="7">
              <a:spcBef>
                <a:spcPts val="0"/>
              </a:spcBef>
              <a:spcAft>
                <a:spcPts val="0"/>
              </a:spcAft>
              <a:buSzPts val="8000"/>
              <a:buNone/>
              <a:defRPr sz="8000"/>
            </a:lvl8pPr>
            <a:lvl9pPr lvl="8">
              <a:spcBef>
                <a:spcPts val="0"/>
              </a:spcBef>
              <a:spcAft>
                <a:spcPts val="0"/>
              </a:spcAft>
              <a:buSzPts val="8000"/>
              <a:buNone/>
              <a:defRPr sz="8000"/>
            </a:lvl9pPr>
          </a:lstStyle>
          <a:p>
            <a:r>
              <a:t>xx%</a:t>
            </a:r>
          </a:p>
        </p:txBody>
      </p:sp>
      <p:sp>
        <p:nvSpPr>
          <p:cNvPr id="126" name="Google Shape;126;p11"/>
          <p:cNvSpPr txBox="1"/>
          <p:nvPr>
            <p:ph idx="1" type="body"/>
          </p:nvPr>
        </p:nvSpPr>
        <p:spPr>
          <a:xfrm>
            <a:off x="823850" y="2643124"/>
            <a:ext cx="4776000" cy="12189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127" name="Google Shape;127;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128" name="Shape 128"/>
        <p:cNvGrpSpPr/>
        <p:nvPr/>
      </p:nvGrpSpPr>
      <p:grpSpPr>
        <a:xfrm>
          <a:off x="0" y="0"/>
          <a:ext cx="0" cy="0"/>
          <a:chOff x="0" y="0"/>
          <a:chExt cx="0" cy="0"/>
        </a:xfrm>
      </p:grpSpPr>
      <p:sp>
        <p:nvSpPr>
          <p:cNvPr id="129" name="Google Shape;129;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9" name="Shape 19"/>
        <p:cNvGrpSpPr/>
        <p:nvPr/>
      </p:nvGrpSpPr>
      <p:grpSpPr>
        <a:xfrm>
          <a:off x="0" y="0"/>
          <a:ext cx="0" cy="0"/>
          <a:chOff x="0" y="0"/>
          <a:chExt cx="0" cy="0"/>
        </a:xfrm>
      </p:grpSpPr>
      <p:grpSp>
        <p:nvGrpSpPr>
          <p:cNvPr id="20" name="Google Shape;20;p3"/>
          <p:cNvGrpSpPr/>
          <p:nvPr/>
        </p:nvGrpSpPr>
        <p:grpSpPr>
          <a:xfrm>
            <a:off x="4406400" y="0"/>
            <a:ext cx="4737600" cy="5143065"/>
            <a:chOff x="4406400" y="0"/>
            <a:chExt cx="4737600" cy="5143065"/>
          </a:xfrm>
        </p:grpSpPr>
        <p:sp>
          <p:nvSpPr>
            <p:cNvPr id="21" name="Google Shape;21;p3"/>
            <p:cNvSpPr/>
            <p:nvPr/>
          </p:nvSpPr>
          <p:spPr>
            <a:xfrm rot="5400000">
              <a:off x="4408200" y="-1800"/>
              <a:ext cx="4734000" cy="4737600"/>
            </a:xfrm>
            <a:prstGeom prst="diagStripe">
              <a:avLst>
                <a:gd fmla="val 49469" name="adj"/>
              </a:avLst>
            </a:prstGeom>
            <a:solidFill>
              <a:schemeClr val="lt1">
                <a:alpha val="346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 name="Google Shape;22;p3"/>
            <p:cNvSpPr/>
            <p:nvPr/>
          </p:nvSpPr>
          <p:spPr>
            <a:xfrm rot="5400000">
              <a:off x="4841125" y="5700"/>
              <a:ext cx="4298100" cy="4286700"/>
            </a:xfrm>
            <a:prstGeom prst="diagStripe">
              <a:avLst>
                <a:gd fmla="val 0" name="adj"/>
              </a:avLst>
            </a:prstGeom>
            <a:solidFill>
              <a:schemeClr val="lt1">
                <a:alpha val="346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 name="Google Shape;23;p3"/>
            <p:cNvSpPr/>
            <p:nvPr/>
          </p:nvSpPr>
          <p:spPr>
            <a:xfrm rot="-5400000">
              <a:off x="5618399" y="1236468"/>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 name="Google Shape;24;p3"/>
            <p:cNvSpPr/>
            <p:nvPr/>
          </p:nvSpPr>
          <p:spPr>
            <a:xfrm flipH="1">
              <a:off x="5849857" y="1443956"/>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 name="Google Shape;25;p3"/>
            <p:cNvSpPr/>
            <p:nvPr/>
          </p:nvSpPr>
          <p:spPr>
            <a:xfrm rot="-5400000">
              <a:off x="5987081" y="246946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 name="Google Shape;26;p3"/>
            <p:cNvSpPr/>
            <p:nvPr/>
          </p:nvSpPr>
          <p:spPr>
            <a:xfrm flipH="1">
              <a:off x="6222115" y="2676953"/>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 name="Google Shape;27;p3"/>
            <p:cNvSpPr/>
            <p:nvPr/>
          </p:nvSpPr>
          <p:spPr>
            <a:xfrm rot="-5400000">
              <a:off x="6675341" y="1862018"/>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 name="Google Shape;28;p3"/>
            <p:cNvSpPr/>
            <p:nvPr/>
          </p:nvSpPr>
          <p:spPr>
            <a:xfrm flipH="1">
              <a:off x="6908099" y="2069505"/>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 name="Google Shape;29;p3"/>
            <p:cNvSpPr/>
            <p:nvPr/>
          </p:nvSpPr>
          <p:spPr>
            <a:xfrm rot="-5400000">
              <a:off x="6861141" y="2477810"/>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0" name="Google Shape;30;p3"/>
            <p:cNvSpPr/>
            <p:nvPr/>
          </p:nvSpPr>
          <p:spPr>
            <a:xfrm flipH="1">
              <a:off x="7965266" y="2692963"/>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 name="Google Shape;31;p3"/>
            <p:cNvSpPr/>
            <p:nvPr/>
          </p:nvSpPr>
          <p:spPr>
            <a:xfrm flipH="1">
              <a:off x="8145082" y="330875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 name="Google Shape;32;p3"/>
            <p:cNvSpPr/>
            <p:nvPr/>
          </p:nvSpPr>
          <p:spPr>
            <a:xfrm rot="-5400000">
              <a:off x="7047599" y="309501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 name="Google Shape;33;p3"/>
            <p:cNvSpPr/>
            <p:nvPr/>
          </p:nvSpPr>
          <p:spPr>
            <a:xfrm flipH="1">
              <a:off x="7276649" y="3302502"/>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 name="Google Shape;34;p3"/>
            <p:cNvSpPr/>
            <p:nvPr/>
          </p:nvSpPr>
          <p:spPr>
            <a:xfrm rot="-5400000">
              <a:off x="7227414" y="3710807"/>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5" name="Google Shape;35;p3"/>
            <p:cNvSpPr/>
            <p:nvPr/>
          </p:nvSpPr>
          <p:spPr>
            <a:xfrm flipH="1">
              <a:off x="7462448" y="3918294"/>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6" name="Google Shape;36;p3"/>
            <p:cNvSpPr/>
            <p:nvPr/>
          </p:nvSpPr>
          <p:spPr>
            <a:xfrm rot="-5400000">
              <a:off x="8102491" y="3718473"/>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3"/>
            <p:cNvSpPr/>
            <p:nvPr/>
          </p:nvSpPr>
          <p:spPr>
            <a:xfrm flipH="1">
              <a:off x="8334533" y="3925960"/>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8" name="Google Shape;38;p3"/>
            <p:cNvSpPr/>
            <p:nvPr/>
          </p:nvSpPr>
          <p:spPr>
            <a:xfrm rot="-5400000">
              <a:off x="8288290" y="433426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39" name="Google Shape;39;p3"/>
          <p:cNvSpPr txBox="1"/>
          <p:nvPr>
            <p:ph type="title"/>
          </p:nvPr>
        </p:nvSpPr>
        <p:spPr>
          <a:xfrm>
            <a:off x="823850" y="2053000"/>
            <a:ext cx="4587000" cy="1148700"/>
          </a:xfrm>
          <a:prstGeom prst="rect">
            <a:avLst/>
          </a:prstGeom>
        </p:spPr>
        <p:txBody>
          <a:bodyPr anchorCtr="0" anchor="ctr"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40" name="Google Shape;40;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41" name="Shape 41"/>
        <p:cNvGrpSpPr/>
        <p:nvPr/>
      </p:nvGrpSpPr>
      <p:grpSpPr>
        <a:xfrm>
          <a:off x="0" y="0"/>
          <a:ext cx="0" cy="0"/>
          <a:chOff x="0" y="0"/>
          <a:chExt cx="0" cy="0"/>
        </a:xfrm>
      </p:grpSpPr>
      <p:grpSp>
        <p:nvGrpSpPr>
          <p:cNvPr id="42" name="Google Shape;42;p4"/>
          <p:cNvGrpSpPr/>
          <p:nvPr/>
        </p:nvGrpSpPr>
        <p:grpSpPr>
          <a:xfrm>
            <a:off x="0" y="381001"/>
            <a:ext cx="1037850" cy="1016287"/>
            <a:chOff x="0" y="381001"/>
            <a:chExt cx="1037850" cy="1016287"/>
          </a:xfrm>
        </p:grpSpPr>
        <p:sp>
          <p:nvSpPr>
            <p:cNvPr id="43" name="Google Shape;43;p4"/>
            <p:cNvSpPr/>
            <p:nvPr/>
          </p:nvSpPr>
          <p:spPr>
            <a:xfrm rot="-5400000">
              <a:off x="0" y="381001"/>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4" name="Google Shape;44;p4"/>
            <p:cNvSpPr/>
            <p:nvPr/>
          </p:nvSpPr>
          <p:spPr>
            <a:xfrm flipH="1">
              <a:off x="229050" y="588489"/>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45" name="Google Shape;45;p4"/>
          <p:cNvSpPr txBox="1"/>
          <p:nvPr>
            <p:ph type="title"/>
          </p:nvPr>
        </p:nvSpPr>
        <p:spPr>
          <a:xfrm>
            <a:off x="1297500" y="393750"/>
            <a:ext cx="7038900" cy="914100"/>
          </a:xfrm>
          <a:prstGeom prst="rect">
            <a:avLst/>
          </a:prstGeom>
        </p:spPr>
        <p:txBody>
          <a:bodyPr anchorCtr="0" anchor="t"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46" name="Google Shape;46;p4"/>
          <p:cNvSpPr txBox="1"/>
          <p:nvPr>
            <p:ph idx="1" type="body"/>
          </p:nvPr>
        </p:nvSpPr>
        <p:spPr>
          <a:xfrm>
            <a:off x="1297500" y="1567550"/>
            <a:ext cx="7038900" cy="29112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47" name="Google Shape;47;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48" name="Shape 48"/>
        <p:cNvGrpSpPr/>
        <p:nvPr/>
      </p:nvGrpSpPr>
      <p:grpSpPr>
        <a:xfrm>
          <a:off x="0" y="0"/>
          <a:ext cx="0" cy="0"/>
          <a:chOff x="0" y="0"/>
          <a:chExt cx="0" cy="0"/>
        </a:xfrm>
      </p:grpSpPr>
      <p:grpSp>
        <p:nvGrpSpPr>
          <p:cNvPr id="49" name="Google Shape;49;p5"/>
          <p:cNvGrpSpPr/>
          <p:nvPr/>
        </p:nvGrpSpPr>
        <p:grpSpPr>
          <a:xfrm>
            <a:off x="0" y="381001"/>
            <a:ext cx="1037850" cy="1016287"/>
            <a:chOff x="0" y="381001"/>
            <a:chExt cx="1037850" cy="1016287"/>
          </a:xfrm>
        </p:grpSpPr>
        <p:sp>
          <p:nvSpPr>
            <p:cNvPr id="50" name="Google Shape;50;p5"/>
            <p:cNvSpPr/>
            <p:nvPr/>
          </p:nvSpPr>
          <p:spPr>
            <a:xfrm rot="-5400000">
              <a:off x="0" y="381001"/>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1" name="Google Shape;51;p5"/>
            <p:cNvSpPr/>
            <p:nvPr/>
          </p:nvSpPr>
          <p:spPr>
            <a:xfrm flipH="1">
              <a:off x="229050" y="588489"/>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52" name="Google Shape;52;p5"/>
          <p:cNvSpPr txBox="1"/>
          <p:nvPr>
            <p:ph type="title"/>
          </p:nvPr>
        </p:nvSpPr>
        <p:spPr>
          <a:xfrm>
            <a:off x="1297500" y="393750"/>
            <a:ext cx="7038900" cy="914100"/>
          </a:xfrm>
          <a:prstGeom prst="rect">
            <a:avLst/>
          </a:prstGeom>
        </p:spPr>
        <p:txBody>
          <a:bodyPr anchorCtr="0" anchor="t"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53" name="Google Shape;53;p5"/>
          <p:cNvSpPr txBox="1"/>
          <p:nvPr>
            <p:ph idx="1" type="body"/>
          </p:nvPr>
        </p:nvSpPr>
        <p:spPr>
          <a:xfrm>
            <a:off x="1297500" y="1567550"/>
            <a:ext cx="3403200" cy="29112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54" name="Google Shape;54;p5"/>
          <p:cNvSpPr txBox="1"/>
          <p:nvPr>
            <p:ph idx="2" type="body"/>
          </p:nvPr>
        </p:nvSpPr>
        <p:spPr>
          <a:xfrm>
            <a:off x="4933221" y="1567550"/>
            <a:ext cx="3403200" cy="29112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55" name="Google Shape;55;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56" name="Shape 56"/>
        <p:cNvGrpSpPr/>
        <p:nvPr/>
      </p:nvGrpSpPr>
      <p:grpSpPr>
        <a:xfrm>
          <a:off x="0" y="0"/>
          <a:ext cx="0" cy="0"/>
          <a:chOff x="0" y="0"/>
          <a:chExt cx="0" cy="0"/>
        </a:xfrm>
      </p:grpSpPr>
      <p:grpSp>
        <p:nvGrpSpPr>
          <p:cNvPr id="57" name="Google Shape;57;p6"/>
          <p:cNvGrpSpPr/>
          <p:nvPr/>
        </p:nvGrpSpPr>
        <p:grpSpPr>
          <a:xfrm>
            <a:off x="0" y="381001"/>
            <a:ext cx="1037850" cy="1016287"/>
            <a:chOff x="0" y="381001"/>
            <a:chExt cx="1037850" cy="1016287"/>
          </a:xfrm>
        </p:grpSpPr>
        <p:sp>
          <p:nvSpPr>
            <p:cNvPr id="58" name="Google Shape;58;p6"/>
            <p:cNvSpPr/>
            <p:nvPr/>
          </p:nvSpPr>
          <p:spPr>
            <a:xfrm rot="-5400000">
              <a:off x="0" y="381001"/>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9" name="Google Shape;59;p6"/>
            <p:cNvSpPr/>
            <p:nvPr/>
          </p:nvSpPr>
          <p:spPr>
            <a:xfrm flipH="1">
              <a:off x="229050" y="588489"/>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60" name="Google Shape;60;p6"/>
          <p:cNvSpPr txBox="1"/>
          <p:nvPr>
            <p:ph type="title"/>
          </p:nvPr>
        </p:nvSpPr>
        <p:spPr>
          <a:xfrm>
            <a:off x="1297500" y="393750"/>
            <a:ext cx="7038900" cy="914100"/>
          </a:xfrm>
          <a:prstGeom prst="rect">
            <a:avLst/>
          </a:prstGeom>
        </p:spPr>
        <p:txBody>
          <a:bodyPr anchorCtr="0" anchor="t"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61" name="Google Shape;61;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62" name="Shape 62"/>
        <p:cNvGrpSpPr/>
        <p:nvPr/>
      </p:nvGrpSpPr>
      <p:grpSpPr>
        <a:xfrm>
          <a:off x="0" y="0"/>
          <a:ext cx="0" cy="0"/>
          <a:chOff x="0" y="0"/>
          <a:chExt cx="0" cy="0"/>
        </a:xfrm>
      </p:grpSpPr>
      <p:grpSp>
        <p:nvGrpSpPr>
          <p:cNvPr id="63" name="Google Shape;63;p7"/>
          <p:cNvGrpSpPr/>
          <p:nvPr/>
        </p:nvGrpSpPr>
        <p:grpSpPr>
          <a:xfrm>
            <a:off x="0" y="381001"/>
            <a:ext cx="1037850" cy="1016287"/>
            <a:chOff x="0" y="381001"/>
            <a:chExt cx="1037850" cy="1016287"/>
          </a:xfrm>
        </p:grpSpPr>
        <p:sp>
          <p:nvSpPr>
            <p:cNvPr id="64" name="Google Shape;64;p7"/>
            <p:cNvSpPr/>
            <p:nvPr/>
          </p:nvSpPr>
          <p:spPr>
            <a:xfrm rot="-5400000">
              <a:off x="0" y="381001"/>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5" name="Google Shape;65;p7"/>
            <p:cNvSpPr/>
            <p:nvPr/>
          </p:nvSpPr>
          <p:spPr>
            <a:xfrm flipH="1">
              <a:off x="229050" y="588489"/>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66" name="Google Shape;66;p7"/>
          <p:cNvSpPr txBox="1"/>
          <p:nvPr>
            <p:ph type="title"/>
          </p:nvPr>
        </p:nvSpPr>
        <p:spPr>
          <a:xfrm>
            <a:off x="1297500" y="393750"/>
            <a:ext cx="3798900" cy="1493100"/>
          </a:xfrm>
          <a:prstGeom prst="rect">
            <a:avLst/>
          </a:prstGeom>
        </p:spPr>
        <p:txBody>
          <a:bodyPr anchorCtr="0" anchor="t"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67" name="Google Shape;67;p7"/>
          <p:cNvSpPr txBox="1"/>
          <p:nvPr>
            <p:ph idx="1" type="body"/>
          </p:nvPr>
        </p:nvSpPr>
        <p:spPr>
          <a:xfrm>
            <a:off x="1297500" y="1972550"/>
            <a:ext cx="3798900" cy="24159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68" name="Google Shape;68;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69" name="Shape 69"/>
        <p:cNvGrpSpPr/>
        <p:nvPr/>
      </p:nvGrpSpPr>
      <p:grpSpPr>
        <a:xfrm>
          <a:off x="0" y="0"/>
          <a:ext cx="0" cy="0"/>
          <a:chOff x="0" y="0"/>
          <a:chExt cx="0" cy="0"/>
        </a:xfrm>
      </p:grpSpPr>
      <p:grpSp>
        <p:nvGrpSpPr>
          <p:cNvPr id="70" name="Google Shape;70;p8"/>
          <p:cNvGrpSpPr/>
          <p:nvPr/>
        </p:nvGrpSpPr>
        <p:grpSpPr>
          <a:xfrm>
            <a:off x="4406400" y="0"/>
            <a:ext cx="4737600" cy="5143500"/>
            <a:chOff x="4406400" y="0"/>
            <a:chExt cx="4737600" cy="5143500"/>
          </a:xfrm>
        </p:grpSpPr>
        <p:sp>
          <p:nvSpPr>
            <p:cNvPr id="71" name="Google Shape;71;p8"/>
            <p:cNvSpPr/>
            <p:nvPr/>
          </p:nvSpPr>
          <p:spPr>
            <a:xfrm rot="5400000">
              <a:off x="4407900" y="-1500"/>
              <a:ext cx="4734600" cy="4737600"/>
            </a:xfrm>
            <a:prstGeom prst="diagStripe">
              <a:avLst>
                <a:gd fmla="val 49469" name="adj"/>
              </a:avLst>
            </a:prstGeom>
            <a:solidFill>
              <a:schemeClr val="lt1">
                <a:alpha val="346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2" name="Google Shape;72;p8"/>
            <p:cNvSpPr/>
            <p:nvPr/>
          </p:nvSpPr>
          <p:spPr>
            <a:xfrm rot="5400000">
              <a:off x="4840825" y="6000"/>
              <a:ext cx="4298700" cy="4286700"/>
            </a:xfrm>
            <a:prstGeom prst="diagStripe">
              <a:avLst>
                <a:gd fmla="val 0" name="adj"/>
              </a:avLst>
            </a:prstGeom>
            <a:solidFill>
              <a:schemeClr val="lt1">
                <a:alpha val="346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3" name="Google Shape;73;p8"/>
            <p:cNvSpPr/>
            <p:nvPr/>
          </p:nvSpPr>
          <p:spPr>
            <a:xfrm rot="-5400000">
              <a:off x="5618399" y="1236641"/>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4" name="Google Shape;74;p8"/>
            <p:cNvSpPr/>
            <p:nvPr/>
          </p:nvSpPr>
          <p:spPr>
            <a:xfrm flipH="1">
              <a:off x="5849857" y="1444078"/>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5" name="Google Shape;75;p8"/>
            <p:cNvSpPr/>
            <p:nvPr/>
          </p:nvSpPr>
          <p:spPr>
            <a:xfrm rot="-5400000">
              <a:off x="5987081" y="2469743"/>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6" name="Google Shape;76;p8"/>
            <p:cNvSpPr/>
            <p:nvPr/>
          </p:nvSpPr>
          <p:spPr>
            <a:xfrm flipH="1">
              <a:off x="6222115" y="2677179"/>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7" name="Google Shape;77;p8"/>
            <p:cNvSpPr/>
            <p:nvPr/>
          </p:nvSpPr>
          <p:spPr>
            <a:xfrm rot="-5400000">
              <a:off x="6675341" y="1862244"/>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8" name="Google Shape;78;p8"/>
            <p:cNvSpPr/>
            <p:nvPr/>
          </p:nvSpPr>
          <p:spPr>
            <a:xfrm flipH="1">
              <a:off x="6908099" y="2069680"/>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9" name="Google Shape;79;p8"/>
            <p:cNvSpPr/>
            <p:nvPr/>
          </p:nvSpPr>
          <p:spPr>
            <a:xfrm rot="-5400000">
              <a:off x="6861141" y="2478088"/>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0" name="Google Shape;80;p8"/>
            <p:cNvSpPr/>
            <p:nvPr/>
          </p:nvSpPr>
          <p:spPr>
            <a:xfrm flipH="1">
              <a:off x="7965266" y="2693191"/>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1" name="Google Shape;81;p8"/>
            <p:cNvSpPr/>
            <p:nvPr/>
          </p:nvSpPr>
          <p:spPr>
            <a:xfrm flipH="1">
              <a:off x="8145082" y="3309036"/>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2" name="Google Shape;82;p8"/>
            <p:cNvSpPr/>
            <p:nvPr/>
          </p:nvSpPr>
          <p:spPr>
            <a:xfrm rot="-5400000">
              <a:off x="7047599" y="309534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3" name="Google Shape;83;p8"/>
            <p:cNvSpPr/>
            <p:nvPr/>
          </p:nvSpPr>
          <p:spPr>
            <a:xfrm flipH="1">
              <a:off x="7276649" y="3302781"/>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4" name="Google Shape;84;p8"/>
            <p:cNvSpPr/>
            <p:nvPr/>
          </p:nvSpPr>
          <p:spPr>
            <a:xfrm rot="-5400000">
              <a:off x="7227414" y="3711189"/>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5" name="Google Shape;85;p8"/>
            <p:cNvSpPr/>
            <p:nvPr/>
          </p:nvSpPr>
          <p:spPr>
            <a:xfrm flipH="1">
              <a:off x="7462448" y="391862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6" name="Google Shape;86;p8"/>
            <p:cNvSpPr/>
            <p:nvPr/>
          </p:nvSpPr>
          <p:spPr>
            <a:xfrm rot="-5400000">
              <a:off x="8102491" y="3718856"/>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7" name="Google Shape;87;p8"/>
            <p:cNvSpPr/>
            <p:nvPr/>
          </p:nvSpPr>
          <p:spPr>
            <a:xfrm flipH="1">
              <a:off x="8334533" y="3926292"/>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8" name="Google Shape;88;p8"/>
            <p:cNvSpPr/>
            <p:nvPr/>
          </p:nvSpPr>
          <p:spPr>
            <a:xfrm rot="-5400000">
              <a:off x="8288290" y="4334700"/>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89" name="Google Shape;89;p8"/>
          <p:cNvSpPr txBox="1"/>
          <p:nvPr>
            <p:ph type="title"/>
          </p:nvPr>
        </p:nvSpPr>
        <p:spPr>
          <a:xfrm>
            <a:off x="823850" y="866775"/>
            <a:ext cx="4587000" cy="3521100"/>
          </a:xfrm>
          <a:prstGeom prst="rect">
            <a:avLst/>
          </a:prstGeom>
        </p:spPr>
        <p:txBody>
          <a:bodyPr anchorCtr="0" anchor="ctr"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90" name="Google Shape;90;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91" name="Shape 91"/>
        <p:cNvGrpSpPr/>
        <p:nvPr/>
      </p:nvGrpSpPr>
      <p:grpSpPr>
        <a:xfrm>
          <a:off x="0" y="0"/>
          <a:ext cx="0" cy="0"/>
          <a:chOff x="0" y="0"/>
          <a:chExt cx="0" cy="0"/>
        </a:xfrm>
      </p:grpSpPr>
      <p:grpSp>
        <p:nvGrpSpPr>
          <p:cNvPr id="92" name="Google Shape;92;p9"/>
          <p:cNvGrpSpPr/>
          <p:nvPr/>
        </p:nvGrpSpPr>
        <p:grpSpPr>
          <a:xfrm>
            <a:off x="0" y="381001"/>
            <a:ext cx="1037850" cy="1016287"/>
            <a:chOff x="0" y="381001"/>
            <a:chExt cx="1037850" cy="1016287"/>
          </a:xfrm>
        </p:grpSpPr>
        <p:sp>
          <p:nvSpPr>
            <p:cNvPr id="93" name="Google Shape;93;p9"/>
            <p:cNvSpPr/>
            <p:nvPr/>
          </p:nvSpPr>
          <p:spPr>
            <a:xfrm rot="-5400000">
              <a:off x="0" y="381001"/>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4" name="Google Shape;94;p9"/>
            <p:cNvSpPr/>
            <p:nvPr/>
          </p:nvSpPr>
          <p:spPr>
            <a:xfrm flipH="1">
              <a:off x="229050" y="588489"/>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95" name="Google Shape;95;p9"/>
          <p:cNvSpPr txBox="1"/>
          <p:nvPr>
            <p:ph type="title"/>
          </p:nvPr>
        </p:nvSpPr>
        <p:spPr>
          <a:xfrm>
            <a:off x="1297500" y="1658325"/>
            <a:ext cx="3036300" cy="1751700"/>
          </a:xfrm>
          <a:prstGeom prst="rect">
            <a:avLst/>
          </a:prstGeom>
        </p:spPr>
        <p:txBody>
          <a:bodyPr anchorCtr="0" anchor="t"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96" name="Google Shape;96;p9"/>
          <p:cNvSpPr txBox="1"/>
          <p:nvPr>
            <p:ph idx="1" type="subTitle"/>
          </p:nvPr>
        </p:nvSpPr>
        <p:spPr>
          <a:xfrm>
            <a:off x="1297500" y="3538000"/>
            <a:ext cx="3036300" cy="506100"/>
          </a:xfrm>
          <a:prstGeom prst="rect">
            <a:avLst/>
          </a:prstGeom>
        </p:spPr>
        <p:txBody>
          <a:bodyPr anchorCtr="0" anchor="t" bIns="91425" lIns="91425" spcFirstLastPara="1" rIns="91425" wrap="square" tIns="91425">
            <a:normAutofit/>
          </a:bodyPr>
          <a:lstStyle>
            <a:lvl1pPr lvl="0">
              <a:lnSpc>
                <a:spcPct val="100000"/>
              </a:lnSpc>
              <a:spcBef>
                <a:spcPts val="0"/>
              </a:spcBef>
              <a:spcAft>
                <a:spcPts val="0"/>
              </a:spcAft>
              <a:buSzPts val="1300"/>
              <a:buNone/>
              <a:defRPr/>
            </a:lvl1pPr>
            <a:lvl2pPr lvl="1">
              <a:lnSpc>
                <a:spcPct val="100000"/>
              </a:lnSpc>
              <a:spcBef>
                <a:spcPts val="0"/>
              </a:spcBef>
              <a:spcAft>
                <a:spcPts val="0"/>
              </a:spcAft>
              <a:buSzPts val="1300"/>
              <a:buNone/>
              <a:defRPr sz="1300"/>
            </a:lvl2pPr>
            <a:lvl3pPr lvl="2">
              <a:lnSpc>
                <a:spcPct val="100000"/>
              </a:lnSpc>
              <a:spcBef>
                <a:spcPts val="0"/>
              </a:spcBef>
              <a:spcAft>
                <a:spcPts val="0"/>
              </a:spcAft>
              <a:buSzPts val="1300"/>
              <a:buNone/>
              <a:defRPr sz="1300"/>
            </a:lvl3pPr>
            <a:lvl4pPr lvl="3">
              <a:lnSpc>
                <a:spcPct val="100000"/>
              </a:lnSpc>
              <a:spcBef>
                <a:spcPts val="0"/>
              </a:spcBef>
              <a:spcAft>
                <a:spcPts val="0"/>
              </a:spcAft>
              <a:buSzPts val="1300"/>
              <a:buNone/>
              <a:defRPr sz="1300"/>
            </a:lvl4pPr>
            <a:lvl5pPr lvl="4">
              <a:lnSpc>
                <a:spcPct val="100000"/>
              </a:lnSpc>
              <a:spcBef>
                <a:spcPts val="0"/>
              </a:spcBef>
              <a:spcAft>
                <a:spcPts val="0"/>
              </a:spcAft>
              <a:buSzPts val="1300"/>
              <a:buNone/>
              <a:defRPr sz="1300"/>
            </a:lvl5pPr>
            <a:lvl6pPr lvl="5">
              <a:lnSpc>
                <a:spcPct val="100000"/>
              </a:lnSpc>
              <a:spcBef>
                <a:spcPts val="0"/>
              </a:spcBef>
              <a:spcAft>
                <a:spcPts val="0"/>
              </a:spcAft>
              <a:buSzPts val="1300"/>
              <a:buNone/>
              <a:defRPr sz="1300"/>
            </a:lvl6pPr>
            <a:lvl7pPr lvl="6">
              <a:lnSpc>
                <a:spcPct val="100000"/>
              </a:lnSpc>
              <a:spcBef>
                <a:spcPts val="0"/>
              </a:spcBef>
              <a:spcAft>
                <a:spcPts val="0"/>
              </a:spcAft>
              <a:buSzPts val="1300"/>
              <a:buNone/>
              <a:defRPr sz="1300"/>
            </a:lvl7pPr>
            <a:lvl8pPr lvl="7">
              <a:lnSpc>
                <a:spcPct val="100000"/>
              </a:lnSpc>
              <a:spcBef>
                <a:spcPts val="0"/>
              </a:spcBef>
              <a:spcAft>
                <a:spcPts val="0"/>
              </a:spcAft>
              <a:buSzPts val="1300"/>
              <a:buNone/>
              <a:defRPr sz="1300"/>
            </a:lvl8pPr>
            <a:lvl9pPr lvl="8">
              <a:lnSpc>
                <a:spcPct val="100000"/>
              </a:lnSpc>
              <a:spcBef>
                <a:spcPts val="0"/>
              </a:spcBef>
              <a:spcAft>
                <a:spcPts val="0"/>
              </a:spcAft>
              <a:buSzPts val="1300"/>
              <a:buNone/>
              <a:defRPr sz="1300"/>
            </a:lvl9pPr>
          </a:lstStyle>
          <a:p/>
        </p:txBody>
      </p:sp>
      <p:sp>
        <p:nvSpPr>
          <p:cNvPr id="97" name="Google Shape;97;p9"/>
          <p:cNvSpPr txBox="1"/>
          <p:nvPr>
            <p:ph idx="2" type="body"/>
          </p:nvPr>
        </p:nvSpPr>
        <p:spPr>
          <a:xfrm>
            <a:off x="4648200" y="1696600"/>
            <a:ext cx="3676800" cy="23475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98" name="Google Shape;98;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99" name="Shape 99"/>
        <p:cNvGrpSpPr/>
        <p:nvPr/>
      </p:nvGrpSpPr>
      <p:grpSpPr>
        <a:xfrm>
          <a:off x="0" y="0"/>
          <a:ext cx="0" cy="0"/>
          <a:chOff x="0" y="0"/>
          <a:chExt cx="0" cy="0"/>
        </a:xfrm>
      </p:grpSpPr>
      <p:grpSp>
        <p:nvGrpSpPr>
          <p:cNvPr id="100" name="Google Shape;100;p10"/>
          <p:cNvGrpSpPr/>
          <p:nvPr/>
        </p:nvGrpSpPr>
        <p:grpSpPr>
          <a:xfrm>
            <a:off x="0" y="4128572"/>
            <a:ext cx="698925" cy="684657"/>
            <a:chOff x="0" y="3785672"/>
            <a:chExt cx="698925" cy="684657"/>
          </a:xfrm>
        </p:grpSpPr>
        <p:sp>
          <p:nvSpPr>
            <p:cNvPr id="101" name="Google Shape;101;p10"/>
            <p:cNvSpPr/>
            <p:nvPr/>
          </p:nvSpPr>
          <p:spPr>
            <a:xfrm rot="-5400000">
              <a:off x="0" y="3785672"/>
              <a:ext cx="544800" cy="544800"/>
            </a:xfrm>
            <a:prstGeom prst="diagStripe">
              <a:avLst>
                <a:gd fmla="val 50000" name="adj"/>
              </a:avLst>
            </a:prstGeom>
            <a:solidFill>
              <a:schemeClr val="lt1">
                <a:alpha val="96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2" name="Google Shape;102;p10"/>
            <p:cNvSpPr/>
            <p:nvPr/>
          </p:nvSpPr>
          <p:spPr>
            <a:xfrm flipH="1">
              <a:off x="154125" y="3925529"/>
              <a:ext cx="544800" cy="544800"/>
            </a:xfrm>
            <a:prstGeom prst="diagStripe">
              <a:avLst>
                <a:gd fmla="val 50000" name="adj"/>
              </a:avLst>
            </a:prstGeom>
            <a:solidFill>
              <a:schemeClr val="lt1">
                <a:alpha val="96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03" name="Google Shape;103;p10"/>
          <p:cNvSpPr txBox="1"/>
          <p:nvPr>
            <p:ph idx="1" type="body"/>
          </p:nvPr>
        </p:nvSpPr>
        <p:spPr>
          <a:xfrm>
            <a:off x="812725" y="4305375"/>
            <a:ext cx="6936000" cy="5238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300"/>
              <a:buNone/>
              <a:defRPr/>
            </a:lvl1pPr>
          </a:lstStyle>
          <a:p/>
        </p:txBody>
      </p:sp>
      <p:sp>
        <p:nvSpPr>
          <p:cNvPr id="104" name="Google Shape;104;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focus">
    <p:bg>
      <p:bgPr>
        <a:solidFill>
          <a:schemeClr val="dk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1pPr>
            <a:lvl2pPr lvl="1">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2pPr>
            <a:lvl3pPr lvl="2">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3pPr>
            <a:lvl4pPr lvl="3">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4pPr>
            <a:lvl5pPr lvl="4">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5pPr>
            <a:lvl6pPr lvl="5">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6pPr>
            <a:lvl7pPr lvl="6">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7pPr>
            <a:lvl8pPr lvl="7">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8pPr>
            <a:lvl9pPr lvl="8">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11150" lvl="0" marL="457200">
              <a:lnSpc>
                <a:spcPct val="115000"/>
              </a:lnSpc>
              <a:spcBef>
                <a:spcPts val="0"/>
              </a:spcBef>
              <a:spcAft>
                <a:spcPts val="0"/>
              </a:spcAft>
              <a:buClr>
                <a:schemeClr val="lt1"/>
              </a:buClr>
              <a:buSzPts val="1300"/>
              <a:buFont typeface="Lato"/>
              <a:buChar char="●"/>
              <a:defRPr sz="1300">
                <a:solidFill>
                  <a:schemeClr val="lt1"/>
                </a:solidFill>
                <a:latin typeface="Lato"/>
                <a:ea typeface="Lato"/>
                <a:cs typeface="Lato"/>
                <a:sym typeface="Lato"/>
              </a:defRPr>
            </a:lvl1pPr>
            <a:lvl2pPr indent="-298450" lvl="1" marL="914400">
              <a:lnSpc>
                <a:spcPct val="115000"/>
              </a:lnSpc>
              <a:spcBef>
                <a:spcPts val="0"/>
              </a:spcBef>
              <a:spcAft>
                <a:spcPts val="0"/>
              </a:spcAft>
              <a:buClr>
                <a:schemeClr val="lt1"/>
              </a:buClr>
              <a:buSzPts val="1100"/>
              <a:buFont typeface="Lato"/>
              <a:buChar char="○"/>
              <a:defRPr sz="1100">
                <a:solidFill>
                  <a:schemeClr val="lt1"/>
                </a:solidFill>
                <a:latin typeface="Lato"/>
                <a:ea typeface="Lato"/>
                <a:cs typeface="Lato"/>
                <a:sym typeface="Lato"/>
              </a:defRPr>
            </a:lvl2pPr>
            <a:lvl3pPr indent="-298450" lvl="2" marL="1371600">
              <a:lnSpc>
                <a:spcPct val="115000"/>
              </a:lnSpc>
              <a:spcBef>
                <a:spcPts val="0"/>
              </a:spcBef>
              <a:spcAft>
                <a:spcPts val="0"/>
              </a:spcAft>
              <a:buClr>
                <a:schemeClr val="lt1"/>
              </a:buClr>
              <a:buSzPts val="1100"/>
              <a:buFont typeface="Lato"/>
              <a:buChar char="■"/>
              <a:defRPr sz="1100">
                <a:solidFill>
                  <a:schemeClr val="lt1"/>
                </a:solidFill>
                <a:latin typeface="Lato"/>
                <a:ea typeface="Lato"/>
                <a:cs typeface="Lato"/>
                <a:sym typeface="Lato"/>
              </a:defRPr>
            </a:lvl3pPr>
            <a:lvl4pPr indent="-298450" lvl="3" marL="1828800">
              <a:lnSpc>
                <a:spcPct val="115000"/>
              </a:lnSpc>
              <a:spcBef>
                <a:spcPts val="0"/>
              </a:spcBef>
              <a:spcAft>
                <a:spcPts val="0"/>
              </a:spcAft>
              <a:buClr>
                <a:schemeClr val="lt1"/>
              </a:buClr>
              <a:buSzPts val="1100"/>
              <a:buFont typeface="Lato"/>
              <a:buChar char="●"/>
              <a:defRPr sz="1100">
                <a:solidFill>
                  <a:schemeClr val="lt1"/>
                </a:solidFill>
                <a:latin typeface="Lato"/>
                <a:ea typeface="Lato"/>
                <a:cs typeface="Lato"/>
                <a:sym typeface="Lato"/>
              </a:defRPr>
            </a:lvl4pPr>
            <a:lvl5pPr indent="-298450" lvl="4" marL="2286000">
              <a:lnSpc>
                <a:spcPct val="115000"/>
              </a:lnSpc>
              <a:spcBef>
                <a:spcPts val="0"/>
              </a:spcBef>
              <a:spcAft>
                <a:spcPts val="0"/>
              </a:spcAft>
              <a:buClr>
                <a:schemeClr val="lt1"/>
              </a:buClr>
              <a:buSzPts val="1100"/>
              <a:buFont typeface="Lato"/>
              <a:buChar char="○"/>
              <a:defRPr sz="1100">
                <a:solidFill>
                  <a:schemeClr val="lt1"/>
                </a:solidFill>
                <a:latin typeface="Lato"/>
                <a:ea typeface="Lato"/>
                <a:cs typeface="Lato"/>
                <a:sym typeface="Lato"/>
              </a:defRPr>
            </a:lvl5pPr>
            <a:lvl6pPr indent="-298450" lvl="5" marL="2743200">
              <a:lnSpc>
                <a:spcPct val="115000"/>
              </a:lnSpc>
              <a:spcBef>
                <a:spcPts val="0"/>
              </a:spcBef>
              <a:spcAft>
                <a:spcPts val="0"/>
              </a:spcAft>
              <a:buClr>
                <a:schemeClr val="lt1"/>
              </a:buClr>
              <a:buSzPts val="1100"/>
              <a:buFont typeface="Lato"/>
              <a:buChar char="■"/>
              <a:defRPr sz="1100">
                <a:solidFill>
                  <a:schemeClr val="lt1"/>
                </a:solidFill>
                <a:latin typeface="Lato"/>
                <a:ea typeface="Lato"/>
                <a:cs typeface="Lato"/>
                <a:sym typeface="Lato"/>
              </a:defRPr>
            </a:lvl6pPr>
            <a:lvl7pPr indent="-298450" lvl="6" marL="3200400">
              <a:lnSpc>
                <a:spcPct val="115000"/>
              </a:lnSpc>
              <a:spcBef>
                <a:spcPts val="0"/>
              </a:spcBef>
              <a:spcAft>
                <a:spcPts val="0"/>
              </a:spcAft>
              <a:buClr>
                <a:schemeClr val="lt1"/>
              </a:buClr>
              <a:buSzPts val="1100"/>
              <a:buFont typeface="Lato"/>
              <a:buChar char="●"/>
              <a:defRPr sz="1100">
                <a:solidFill>
                  <a:schemeClr val="lt1"/>
                </a:solidFill>
                <a:latin typeface="Lato"/>
                <a:ea typeface="Lato"/>
                <a:cs typeface="Lato"/>
                <a:sym typeface="Lato"/>
              </a:defRPr>
            </a:lvl7pPr>
            <a:lvl8pPr indent="-298450" lvl="7" marL="3657600">
              <a:lnSpc>
                <a:spcPct val="115000"/>
              </a:lnSpc>
              <a:spcBef>
                <a:spcPts val="0"/>
              </a:spcBef>
              <a:spcAft>
                <a:spcPts val="0"/>
              </a:spcAft>
              <a:buClr>
                <a:schemeClr val="lt1"/>
              </a:buClr>
              <a:buSzPts val="1100"/>
              <a:buFont typeface="Lato"/>
              <a:buChar char="○"/>
              <a:defRPr sz="1100">
                <a:solidFill>
                  <a:schemeClr val="lt1"/>
                </a:solidFill>
                <a:latin typeface="Lato"/>
                <a:ea typeface="Lato"/>
                <a:cs typeface="Lato"/>
                <a:sym typeface="Lato"/>
              </a:defRPr>
            </a:lvl8pPr>
            <a:lvl9pPr indent="-298450" lvl="8" marL="4114800">
              <a:lnSpc>
                <a:spcPct val="115000"/>
              </a:lnSpc>
              <a:spcBef>
                <a:spcPts val="0"/>
              </a:spcBef>
              <a:spcAft>
                <a:spcPts val="0"/>
              </a:spcAft>
              <a:buClr>
                <a:schemeClr val="lt1"/>
              </a:buClr>
              <a:buSzPts val="1100"/>
              <a:buFont typeface="Lato"/>
              <a:buChar char="■"/>
              <a:defRPr sz="1100">
                <a:solidFill>
                  <a:schemeClr val="lt1"/>
                </a:solidFill>
                <a:latin typeface="Lato"/>
                <a:ea typeface="Lato"/>
                <a:cs typeface="Lato"/>
                <a:sym typeface="Lato"/>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lt1"/>
                </a:solidFill>
                <a:latin typeface="Lato"/>
                <a:ea typeface="Lato"/>
                <a:cs typeface="Lato"/>
                <a:sym typeface="Lato"/>
              </a:defRPr>
            </a:lvl1pPr>
            <a:lvl2pPr lvl="1" algn="r">
              <a:buNone/>
              <a:defRPr sz="1000">
                <a:solidFill>
                  <a:schemeClr val="lt1"/>
                </a:solidFill>
                <a:latin typeface="Lato"/>
                <a:ea typeface="Lato"/>
                <a:cs typeface="Lato"/>
                <a:sym typeface="Lato"/>
              </a:defRPr>
            </a:lvl2pPr>
            <a:lvl3pPr lvl="2" algn="r">
              <a:buNone/>
              <a:defRPr sz="1000">
                <a:solidFill>
                  <a:schemeClr val="lt1"/>
                </a:solidFill>
                <a:latin typeface="Lato"/>
                <a:ea typeface="Lato"/>
                <a:cs typeface="Lato"/>
                <a:sym typeface="Lato"/>
              </a:defRPr>
            </a:lvl3pPr>
            <a:lvl4pPr lvl="3" algn="r">
              <a:buNone/>
              <a:defRPr sz="1000">
                <a:solidFill>
                  <a:schemeClr val="lt1"/>
                </a:solidFill>
                <a:latin typeface="Lato"/>
                <a:ea typeface="Lato"/>
                <a:cs typeface="Lato"/>
                <a:sym typeface="Lato"/>
              </a:defRPr>
            </a:lvl4pPr>
            <a:lvl5pPr lvl="4" algn="r">
              <a:buNone/>
              <a:defRPr sz="1000">
                <a:solidFill>
                  <a:schemeClr val="lt1"/>
                </a:solidFill>
                <a:latin typeface="Lato"/>
                <a:ea typeface="Lato"/>
                <a:cs typeface="Lato"/>
                <a:sym typeface="Lato"/>
              </a:defRPr>
            </a:lvl5pPr>
            <a:lvl6pPr lvl="5" algn="r">
              <a:buNone/>
              <a:defRPr sz="1000">
                <a:solidFill>
                  <a:schemeClr val="lt1"/>
                </a:solidFill>
                <a:latin typeface="Lato"/>
                <a:ea typeface="Lato"/>
                <a:cs typeface="Lato"/>
                <a:sym typeface="Lato"/>
              </a:defRPr>
            </a:lvl6pPr>
            <a:lvl7pPr lvl="6" algn="r">
              <a:buNone/>
              <a:defRPr sz="1000">
                <a:solidFill>
                  <a:schemeClr val="lt1"/>
                </a:solidFill>
                <a:latin typeface="Lato"/>
                <a:ea typeface="Lato"/>
                <a:cs typeface="Lato"/>
                <a:sym typeface="Lato"/>
              </a:defRPr>
            </a:lvl7pPr>
            <a:lvl8pPr lvl="7" algn="r">
              <a:buNone/>
              <a:defRPr sz="1000">
                <a:solidFill>
                  <a:schemeClr val="lt1"/>
                </a:solidFill>
                <a:latin typeface="Lato"/>
                <a:ea typeface="Lato"/>
                <a:cs typeface="Lato"/>
                <a:sym typeface="Lato"/>
              </a:defRPr>
            </a:lvl8pPr>
            <a:lvl9pPr lvl="8" algn="r">
              <a:buNone/>
              <a:defRPr sz="1000">
                <a:solidFill>
                  <a:schemeClr val="lt1"/>
                </a:solidFill>
                <a:latin typeface="Lato"/>
                <a:ea typeface="Lato"/>
                <a:cs typeface="Lato"/>
                <a:sym typeface="Lato"/>
              </a:defRPr>
            </a:lvl9pPr>
          </a:lstStyle>
          <a:p>
            <a:pPr indent="0" lvl="0" marL="0" rtl="0" algn="r">
              <a:spcBef>
                <a:spcPts val="0"/>
              </a:spcBef>
              <a:spcAft>
                <a:spcPts val="0"/>
              </a:spcAft>
              <a:buNone/>
            </a:pPr>
            <a:fld id="{00000000-1234-1234-1234-123412341234}" type="slidenum">
              <a:rPr lang="en-GB"/>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3" name="Shape 133"/>
        <p:cNvGrpSpPr/>
        <p:nvPr/>
      </p:nvGrpSpPr>
      <p:grpSpPr>
        <a:xfrm>
          <a:off x="0" y="0"/>
          <a:ext cx="0" cy="0"/>
          <a:chOff x="0" y="0"/>
          <a:chExt cx="0" cy="0"/>
        </a:xfrm>
      </p:grpSpPr>
      <p:sp>
        <p:nvSpPr>
          <p:cNvPr id="134" name="Google Shape;134;p13"/>
          <p:cNvSpPr txBox="1"/>
          <p:nvPr>
            <p:ph type="ctrTitle"/>
          </p:nvPr>
        </p:nvSpPr>
        <p:spPr>
          <a:xfrm>
            <a:off x="3537150" y="1578400"/>
            <a:ext cx="5017500" cy="15789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GB"/>
              <a:t>Draft Research Proposal</a:t>
            </a:r>
            <a:endParaRPr/>
          </a:p>
        </p:txBody>
      </p:sp>
      <p:sp>
        <p:nvSpPr>
          <p:cNvPr id="135" name="Google Shape;135;p13"/>
          <p:cNvSpPr txBox="1"/>
          <p:nvPr>
            <p:ph idx="1" type="subTitle"/>
          </p:nvPr>
        </p:nvSpPr>
        <p:spPr>
          <a:xfrm>
            <a:off x="5083950" y="3924925"/>
            <a:ext cx="3470700" cy="5061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GB"/>
              <a:t>Shan Swanlow</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7" name="Shape 187"/>
        <p:cNvGrpSpPr/>
        <p:nvPr/>
      </p:nvGrpSpPr>
      <p:grpSpPr>
        <a:xfrm>
          <a:off x="0" y="0"/>
          <a:ext cx="0" cy="0"/>
          <a:chOff x="0" y="0"/>
          <a:chExt cx="0" cy="0"/>
        </a:xfrm>
      </p:grpSpPr>
      <p:sp>
        <p:nvSpPr>
          <p:cNvPr id="188" name="Google Shape;188;p22"/>
          <p:cNvSpPr txBox="1"/>
          <p:nvPr>
            <p:ph type="title"/>
          </p:nvPr>
        </p:nvSpPr>
        <p:spPr>
          <a:xfrm>
            <a:off x="1297500" y="393750"/>
            <a:ext cx="7038900" cy="9141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GB"/>
              <a:t>Description of artefact(s) that will be created (if applicable).</a:t>
            </a:r>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p:txBody>
      </p:sp>
      <p:sp>
        <p:nvSpPr>
          <p:cNvPr id="189" name="Google Shape;189;p22"/>
          <p:cNvSpPr txBox="1"/>
          <p:nvPr>
            <p:ph idx="1" type="body"/>
          </p:nvPr>
        </p:nvSpPr>
        <p:spPr>
          <a:xfrm>
            <a:off x="1297500" y="1567550"/>
            <a:ext cx="7038900" cy="2911200"/>
          </a:xfrm>
          <a:prstGeom prst="rect">
            <a:avLst/>
          </a:prstGeom>
        </p:spPr>
        <p:txBody>
          <a:bodyPr anchorCtr="0" anchor="t" bIns="91425" lIns="91425" spcFirstLastPara="1" rIns="91425" wrap="square" tIns="91425">
            <a:normAutofit/>
          </a:bodyPr>
          <a:lstStyle/>
          <a:p>
            <a:pPr indent="-311150" lvl="0" marL="457200" rtl="0" algn="l">
              <a:spcBef>
                <a:spcPts val="0"/>
              </a:spcBef>
              <a:spcAft>
                <a:spcPts val="0"/>
              </a:spcAft>
              <a:buSzPts val="1300"/>
              <a:buChar char="●"/>
            </a:pPr>
            <a:r>
              <a:rPr lang="en-GB"/>
              <a:t>An article of publishable standard containing the </a:t>
            </a:r>
            <a:r>
              <a:rPr lang="en-GB"/>
              <a:t>methodology</a:t>
            </a:r>
            <a:r>
              <a:rPr lang="en-GB"/>
              <a:t>, and findings of the research.</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3" name="Shape 193"/>
        <p:cNvGrpSpPr/>
        <p:nvPr/>
      </p:nvGrpSpPr>
      <p:grpSpPr>
        <a:xfrm>
          <a:off x="0" y="0"/>
          <a:ext cx="0" cy="0"/>
          <a:chOff x="0" y="0"/>
          <a:chExt cx="0" cy="0"/>
        </a:xfrm>
      </p:grpSpPr>
      <p:sp>
        <p:nvSpPr>
          <p:cNvPr id="194" name="Google Shape;194;p23"/>
          <p:cNvSpPr txBox="1"/>
          <p:nvPr>
            <p:ph type="title"/>
          </p:nvPr>
        </p:nvSpPr>
        <p:spPr>
          <a:xfrm>
            <a:off x="1297500" y="393750"/>
            <a:ext cx="7038900" cy="9141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GB"/>
              <a:t>Timeline of proposed activities.</a:t>
            </a:r>
            <a:endParaRPr/>
          </a:p>
        </p:txBody>
      </p:sp>
      <p:sp>
        <p:nvSpPr>
          <p:cNvPr id="195" name="Google Shape;195;p23"/>
          <p:cNvSpPr txBox="1"/>
          <p:nvPr>
            <p:ph idx="1" type="body"/>
          </p:nvPr>
        </p:nvSpPr>
        <p:spPr>
          <a:xfrm>
            <a:off x="1297500" y="1567550"/>
            <a:ext cx="7038900" cy="2911200"/>
          </a:xfrm>
          <a:prstGeom prst="rect">
            <a:avLst/>
          </a:prstGeom>
        </p:spPr>
        <p:txBody>
          <a:bodyPr anchorCtr="0" anchor="t" bIns="91425" lIns="91425" spcFirstLastPara="1" rIns="91425" wrap="square" tIns="91425">
            <a:normAutofit/>
          </a:bodyPr>
          <a:lstStyle/>
          <a:p>
            <a:pPr indent="-311150" lvl="0" marL="457200" rtl="0" algn="l">
              <a:spcBef>
                <a:spcPts val="0"/>
              </a:spcBef>
              <a:spcAft>
                <a:spcPts val="0"/>
              </a:spcAft>
              <a:buSzPts val="1300"/>
              <a:buChar char="●"/>
            </a:pPr>
            <a:r>
              <a:rPr lang="en-GB"/>
              <a:t>Work in Progress.</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9" name="Shape 199"/>
        <p:cNvGrpSpPr/>
        <p:nvPr/>
      </p:nvGrpSpPr>
      <p:grpSpPr>
        <a:xfrm>
          <a:off x="0" y="0"/>
          <a:ext cx="0" cy="0"/>
          <a:chOff x="0" y="0"/>
          <a:chExt cx="0" cy="0"/>
        </a:xfrm>
      </p:grpSpPr>
      <p:sp>
        <p:nvSpPr>
          <p:cNvPr id="200" name="Google Shape;200;p24"/>
          <p:cNvSpPr txBox="1"/>
          <p:nvPr>
            <p:ph type="title"/>
          </p:nvPr>
        </p:nvSpPr>
        <p:spPr>
          <a:xfrm>
            <a:off x="1297500" y="393750"/>
            <a:ext cx="7038900" cy="9141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GB"/>
              <a:t>References (Work in Progress)</a:t>
            </a:r>
            <a:endParaRPr/>
          </a:p>
        </p:txBody>
      </p:sp>
      <p:sp>
        <p:nvSpPr>
          <p:cNvPr id="201" name="Google Shape;201;p24"/>
          <p:cNvSpPr txBox="1"/>
          <p:nvPr>
            <p:ph idx="1" type="body"/>
          </p:nvPr>
        </p:nvSpPr>
        <p:spPr>
          <a:xfrm>
            <a:off x="1297500" y="1567550"/>
            <a:ext cx="7038900" cy="2911200"/>
          </a:xfrm>
          <a:prstGeom prst="rect">
            <a:avLst/>
          </a:prstGeom>
        </p:spPr>
        <p:txBody>
          <a:bodyPr anchorCtr="0" anchor="t" bIns="91425" lIns="91425" spcFirstLastPara="1" rIns="91425" wrap="square" tIns="91425">
            <a:normAutofit/>
          </a:bodyPr>
          <a:lstStyle/>
          <a:p>
            <a:pPr indent="-311150" lvl="0" marL="457200" rtl="0" algn="l">
              <a:spcBef>
                <a:spcPts val="0"/>
              </a:spcBef>
              <a:spcAft>
                <a:spcPts val="0"/>
              </a:spcAft>
              <a:buSzPts val="1300"/>
              <a:buAutoNum type="arabicPeriod"/>
            </a:pPr>
            <a:r>
              <a:rPr lang="en-GB"/>
              <a:t>Alkazemi (2014): A Framework to Assess Legacy Software Systems</a:t>
            </a:r>
            <a:endParaRPr/>
          </a:p>
          <a:p>
            <a:pPr indent="-311150" lvl="0" marL="457200" rtl="0" algn="l">
              <a:spcBef>
                <a:spcPts val="0"/>
              </a:spcBef>
              <a:spcAft>
                <a:spcPts val="0"/>
              </a:spcAft>
              <a:buSzPts val="1300"/>
              <a:buAutoNum type="arabicPeriod"/>
            </a:pPr>
            <a:r>
              <a:rPr lang="en-GB"/>
              <a:t>Ferreira et al. (2017): </a:t>
            </a:r>
            <a:r>
              <a:rPr lang="en-GB"/>
              <a:t>A Comparison of Three Algorithms for Computing Truck Factors</a:t>
            </a:r>
            <a:endParaRPr/>
          </a:p>
          <a:p>
            <a:pPr indent="-311150" lvl="0" marL="457200" rtl="0" algn="l">
              <a:spcBef>
                <a:spcPts val="0"/>
              </a:spcBef>
              <a:spcAft>
                <a:spcPts val="0"/>
              </a:spcAft>
              <a:buSzPts val="1300"/>
              <a:buAutoNum type="arabicPeriod"/>
            </a:pPr>
            <a:r>
              <a:rPr lang="en-GB"/>
              <a:t>Sandborn, P. &amp; Prabhakar, A. (2015) </a:t>
            </a:r>
            <a:r>
              <a:rPr lang="en-GB"/>
              <a:t>The Forecasting and Impact of the Loss of Critical Human Skills Necessary for Supporting Legacy Systems</a:t>
            </a:r>
            <a:endParaRPr/>
          </a:p>
          <a:p>
            <a:pPr indent="-311150" lvl="0" marL="457200" rtl="0" algn="l">
              <a:spcBef>
                <a:spcPts val="0"/>
              </a:spcBef>
              <a:spcAft>
                <a:spcPts val="0"/>
              </a:spcAft>
              <a:buSzPts val="1300"/>
              <a:buAutoNum type="arabicPeriod"/>
            </a:pPr>
            <a:r>
              <a:rPr lang="en-GB"/>
              <a:t>Sandborn et al. (2012): Modeling the Obsolescence of Critical Human Skills Necessary for Supporting Legacy Systems </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9" name="Shape 139"/>
        <p:cNvGrpSpPr/>
        <p:nvPr/>
      </p:nvGrpSpPr>
      <p:grpSpPr>
        <a:xfrm>
          <a:off x="0" y="0"/>
          <a:ext cx="0" cy="0"/>
          <a:chOff x="0" y="0"/>
          <a:chExt cx="0" cy="0"/>
        </a:xfrm>
      </p:grpSpPr>
      <p:sp>
        <p:nvSpPr>
          <p:cNvPr id="140" name="Google Shape;140;p14"/>
          <p:cNvSpPr txBox="1"/>
          <p:nvPr>
            <p:ph type="title"/>
          </p:nvPr>
        </p:nvSpPr>
        <p:spPr>
          <a:xfrm>
            <a:off x="1297500" y="393750"/>
            <a:ext cx="7038900" cy="9141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GB"/>
              <a:t>Context for the Research Proposal</a:t>
            </a:r>
            <a:endParaRPr/>
          </a:p>
        </p:txBody>
      </p:sp>
      <p:sp>
        <p:nvSpPr>
          <p:cNvPr id="141" name="Google Shape;141;p14"/>
          <p:cNvSpPr txBox="1"/>
          <p:nvPr>
            <p:ph idx="1" type="body"/>
          </p:nvPr>
        </p:nvSpPr>
        <p:spPr>
          <a:xfrm>
            <a:off x="1297500" y="1567550"/>
            <a:ext cx="7038900" cy="2911200"/>
          </a:xfrm>
          <a:prstGeom prst="rect">
            <a:avLst/>
          </a:prstGeom>
        </p:spPr>
        <p:txBody>
          <a:bodyPr anchorCtr="0" anchor="t" bIns="91425" lIns="91425" spcFirstLastPara="1" rIns="91425" wrap="square" tIns="91425">
            <a:normAutofit/>
          </a:bodyPr>
          <a:lstStyle/>
          <a:p>
            <a:pPr indent="-311150" lvl="0" marL="457200" rtl="0" algn="l">
              <a:spcBef>
                <a:spcPts val="0"/>
              </a:spcBef>
              <a:spcAft>
                <a:spcPts val="0"/>
              </a:spcAft>
              <a:buSzPts val="1300"/>
              <a:buChar char="●"/>
            </a:pPr>
            <a:r>
              <a:rPr lang="en-GB"/>
              <a:t>Software in commercial enterprises has a long lifespan: companies rely on old systems to provide critical functionality for business. Older systems are typically known as legacy systems.</a:t>
            </a:r>
            <a:endParaRPr/>
          </a:p>
          <a:p>
            <a:pPr indent="-311150" lvl="0" marL="457200" rtl="0" algn="l">
              <a:spcBef>
                <a:spcPts val="0"/>
              </a:spcBef>
              <a:spcAft>
                <a:spcPts val="0"/>
              </a:spcAft>
              <a:buSzPts val="1300"/>
              <a:buChar char="●"/>
            </a:pPr>
            <a:r>
              <a:rPr lang="en-GB"/>
              <a:t>These legacy </a:t>
            </a:r>
            <a:r>
              <a:rPr lang="en-GB"/>
              <a:t>systems are typically powered by outdated and obsolete technologies, namely old programming languages and old libraries.</a:t>
            </a:r>
            <a:endParaRPr/>
          </a:p>
          <a:p>
            <a:pPr indent="-311150" lvl="0" marL="457200" rtl="0" algn="l">
              <a:spcBef>
                <a:spcPts val="0"/>
              </a:spcBef>
              <a:spcAft>
                <a:spcPts val="0"/>
              </a:spcAft>
              <a:buSzPts val="1300"/>
              <a:buChar char="●"/>
            </a:pPr>
            <a:r>
              <a:rPr lang="en-GB"/>
              <a:t>Software engineers commonly encounter difficulty when supporting and maintaining legacy software for various reasons:</a:t>
            </a:r>
            <a:endParaRPr/>
          </a:p>
          <a:p>
            <a:pPr indent="-298450" lvl="1" marL="914400" rtl="0" algn="l">
              <a:spcBef>
                <a:spcPts val="0"/>
              </a:spcBef>
              <a:spcAft>
                <a:spcPts val="0"/>
              </a:spcAft>
              <a:buSzPts val="1100"/>
              <a:buChar char="○"/>
            </a:pPr>
            <a:r>
              <a:rPr lang="en-GB"/>
              <a:t>Lack of understanding the architectural and design decisions made, due to a lack of documentation and the original developers leaving</a:t>
            </a:r>
            <a:endParaRPr/>
          </a:p>
          <a:p>
            <a:pPr indent="-298450" lvl="1" marL="914400" rtl="0" algn="l">
              <a:spcBef>
                <a:spcPts val="0"/>
              </a:spcBef>
              <a:spcAft>
                <a:spcPts val="0"/>
              </a:spcAft>
              <a:buSzPts val="1100"/>
              <a:buChar char="○"/>
            </a:pPr>
            <a:r>
              <a:rPr lang="en-GB"/>
              <a:t>Outdated libraries and old language versions make it harder to develop efficiently</a:t>
            </a:r>
            <a:endParaRPr/>
          </a:p>
          <a:p>
            <a:pPr indent="-298450" lvl="1" marL="914400" rtl="0" algn="l">
              <a:spcBef>
                <a:spcPts val="0"/>
              </a:spcBef>
              <a:spcAft>
                <a:spcPts val="0"/>
              </a:spcAft>
              <a:buSzPts val="1100"/>
              <a:buChar char="○"/>
            </a:pPr>
            <a:r>
              <a:rPr lang="en-GB"/>
              <a:t>Long-standing bugs persist</a:t>
            </a:r>
            <a:endParaRPr/>
          </a:p>
          <a:p>
            <a:pPr indent="0" lvl="0" marL="0" rtl="0" algn="l">
              <a:spcBef>
                <a:spcPts val="1200"/>
              </a:spcBef>
              <a:spcAft>
                <a:spcPts val="1200"/>
              </a:spcAft>
              <a:buNone/>
            </a:pPr>
            <a:r>
              <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5" name="Shape 145"/>
        <p:cNvGrpSpPr/>
        <p:nvPr/>
      </p:nvGrpSpPr>
      <p:grpSpPr>
        <a:xfrm>
          <a:off x="0" y="0"/>
          <a:ext cx="0" cy="0"/>
          <a:chOff x="0" y="0"/>
          <a:chExt cx="0" cy="0"/>
        </a:xfrm>
      </p:grpSpPr>
      <p:sp>
        <p:nvSpPr>
          <p:cNvPr id="146" name="Google Shape;146;p15"/>
          <p:cNvSpPr txBox="1"/>
          <p:nvPr>
            <p:ph type="title"/>
          </p:nvPr>
        </p:nvSpPr>
        <p:spPr>
          <a:xfrm>
            <a:off x="1297500" y="393750"/>
            <a:ext cx="7038900" cy="9141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GB"/>
              <a:t>Context for the Research Proposal (cont.)</a:t>
            </a:r>
            <a:endParaRPr/>
          </a:p>
          <a:p>
            <a:pPr indent="0" lvl="0" marL="0" rtl="0" algn="l">
              <a:spcBef>
                <a:spcPts val="0"/>
              </a:spcBef>
              <a:spcAft>
                <a:spcPts val="0"/>
              </a:spcAft>
              <a:buNone/>
            </a:pPr>
            <a:r>
              <a:t/>
            </a:r>
            <a:endParaRPr/>
          </a:p>
        </p:txBody>
      </p:sp>
      <p:sp>
        <p:nvSpPr>
          <p:cNvPr id="147" name="Google Shape;147;p15"/>
          <p:cNvSpPr txBox="1"/>
          <p:nvPr>
            <p:ph idx="1" type="body"/>
          </p:nvPr>
        </p:nvSpPr>
        <p:spPr>
          <a:xfrm>
            <a:off x="1297500" y="1567550"/>
            <a:ext cx="7038900" cy="2911200"/>
          </a:xfrm>
          <a:prstGeom prst="rect">
            <a:avLst/>
          </a:prstGeom>
        </p:spPr>
        <p:txBody>
          <a:bodyPr anchorCtr="0" anchor="t" bIns="91425" lIns="91425" spcFirstLastPara="1" rIns="91425" wrap="square" tIns="91425">
            <a:normAutofit/>
          </a:bodyPr>
          <a:lstStyle/>
          <a:p>
            <a:pPr indent="-311150" lvl="0" marL="457200" rtl="0" algn="l">
              <a:spcBef>
                <a:spcPts val="0"/>
              </a:spcBef>
              <a:spcAft>
                <a:spcPts val="0"/>
              </a:spcAft>
              <a:buSzPts val="1300"/>
              <a:buChar char="●"/>
            </a:pPr>
            <a:r>
              <a:rPr lang="en-GB"/>
              <a:t>The aforementioned characteristics of legacy software have undesirable effects:</a:t>
            </a:r>
            <a:endParaRPr/>
          </a:p>
          <a:p>
            <a:pPr indent="-298450" lvl="1" marL="914400" rtl="0" algn="l">
              <a:spcBef>
                <a:spcPts val="0"/>
              </a:spcBef>
              <a:spcAft>
                <a:spcPts val="0"/>
              </a:spcAft>
              <a:buSzPts val="1100"/>
              <a:buChar char="○"/>
            </a:pPr>
            <a:r>
              <a:rPr lang="en-GB"/>
              <a:t>Longer development time since developers can’t leverage language and library improvements</a:t>
            </a:r>
            <a:endParaRPr/>
          </a:p>
          <a:p>
            <a:pPr indent="-298450" lvl="1" marL="914400" rtl="0" algn="l">
              <a:spcBef>
                <a:spcPts val="0"/>
              </a:spcBef>
              <a:spcAft>
                <a:spcPts val="0"/>
              </a:spcAft>
              <a:buSzPts val="1100"/>
              <a:buChar char="○"/>
            </a:pPr>
            <a:r>
              <a:rPr lang="en-GB"/>
              <a:t>Increased risk of a bad release due to a lack of understanding of the original software’s design decisions and architecture. Bad releases could have a financial impact on the business (e.g., a bug could result in a software outage or business logic not being followed)</a:t>
            </a:r>
            <a:endParaRPr/>
          </a:p>
          <a:p>
            <a:pPr indent="-311150" lvl="0" marL="457200" rtl="0" algn="l">
              <a:spcBef>
                <a:spcPts val="0"/>
              </a:spcBef>
              <a:spcAft>
                <a:spcPts val="0"/>
              </a:spcAft>
              <a:buSzPts val="1300"/>
              <a:buChar char="●"/>
            </a:pPr>
            <a:r>
              <a:rPr lang="en-GB"/>
              <a:t>Software engineers find value in upgrading systems for this reason, but it is harder to justify this to business audiences: the business may view it as counterproductive to spend time building software that just replaces existing software, with no improvements or additions to existing functionality.</a:t>
            </a:r>
            <a:endParaRPr/>
          </a:p>
          <a:p>
            <a:pPr indent="-311150" lvl="0" marL="457200" rtl="0" algn="l">
              <a:spcBef>
                <a:spcPts val="0"/>
              </a:spcBef>
              <a:spcAft>
                <a:spcPts val="0"/>
              </a:spcAft>
              <a:buSzPts val="1300"/>
              <a:buChar char="●"/>
            </a:pPr>
            <a:r>
              <a:rPr lang="en-GB"/>
              <a:t>Ways of bridging this gap are currently not well-studied.</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1" name="Shape 151"/>
        <p:cNvGrpSpPr/>
        <p:nvPr/>
      </p:nvGrpSpPr>
      <p:grpSpPr>
        <a:xfrm>
          <a:off x="0" y="0"/>
          <a:ext cx="0" cy="0"/>
          <a:chOff x="0" y="0"/>
          <a:chExt cx="0" cy="0"/>
        </a:xfrm>
      </p:grpSpPr>
      <p:sp>
        <p:nvSpPr>
          <p:cNvPr id="152" name="Google Shape;152;p16"/>
          <p:cNvSpPr txBox="1"/>
          <p:nvPr>
            <p:ph type="title"/>
          </p:nvPr>
        </p:nvSpPr>
        <p:spPr>
          <a:xfrm>
            <a:off x="1297500" y="393750"/>
            <a:ext cx="7038900" cy="9141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GB"/>
              <a:t>Goal of Research</a:t>
            </a:r>
            <a:endParaRPr/>
          </a:p>
        </p:txBody>
      </p:sp>
      <p:sp>
        <p:nvSpPr>
          <p:cNvPr id="153" name="Google Shape;153;p16"/>
          <p:cNvSpPr txBox="1"/>
          <p:nvPr>
            <p:ph idx="1" type="body"/>
          </p:nvPr>
        </p:nvSpPr>
        <p:spPr>
          <a:xfrm>
            <a:off x="1297500" y="1567550"/>
            <a:ext cx="7038900" cy="2911200"/>
          </a:xfrm>
          <a:prstGeom prst="rect">
            <a:avLst/>
          </a:prstGeom>
        </p:spPr>
        <p:txBody>
          <a:bodyPr anchorCtr="0" anchor="t" bIns="91425" lIns="91425" spcFirstLastPara="1" rIns="91425" wrap="square" tIns="91425">
            <a:normAutofit/>
          </a:bodyPr>
          <a:lstStyle/>
          <a:p>
            <a:pPr indent="-311150" lvl="0" marL="457200" rtl="0" algn="l">
              <a:spcBef>
                <a:spcPts val="0"/>
              </a:spcBef>
              <a:spcAft>
                <a:spcPts val="0"/>
              </a:spcAft>
              <a:buSzPts val="1300"/>
              <a:buChar char="●"/>
            </a:pPr>
            <a:r>
              <a:rPr lang="en-GB"/>
              <a:t>Based on the context discussed above, the aim of research is to therefore to bridge the gap between business teams and software engineering teams by modelling the impact of legacy systems on a business, with </a:t>
            </a:r>
            <a:r>
              <a:rPr lang="en-GB"/>
              <a:t>respect to a software engineering team.</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7" name="Shape 157"/>
        <p:cNvGrpSpPr/>
        <p:nvPr/>
      </p:nvGrpSpPr>
      <p:grpSpPr>
        <a:xfrm>
          <a:off x="0" y="0"/>
          <a:ext cx="0" cy="0"/>
          <a:chOff x="0" y="0"/>
          <a:chExt cx="0" cy="0"/>
        </a:xfrm>
      </p:grpSpPr>
      <p:sp>
        <p:nvSpPr>
          <p:cNvPr id="158" name="Google Shape;158;p17"/>
          <p:cNvSpPr txBox="1"/>
          <p:nvPr>
            <p:ph type="title"/>
          </p:nvPr>
        </p:nvSpPr>
        <p:spPr>
          <a:xfrm>
            <a:off x="1297500" y="393750"/>
            <a:ext cx="7038900" cy="9141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GB"/>
              <a:t>Significance of Research/Originality</a:t>
            </a:r>
            <a:endParaRPr/>
          </a:p>
          <a:p>
            <a:pPr indent="0" lvl="0" marL="0" rtl="0" algn="l">
              <a:spcBef>
                <a:spcPts val="0"/>
              </a:spcBef>
              <a:spcAft>
                <a:spcPts val="0"/>
              </a:spcAft>
              <a:buNone/>
            </a:pPr>
            <a:r>
              <a:t/>
            </a:r>
            <a:endParaRPr/>
          </a:p>
        </p:txBody>
      </p:sp>
      <p:sp>
        <p:nvSpPr>
          <p:cNvPr id="159" name="Google Shape;159;p17"/>
          <p:cNvSpPr txBox="1"/>
          <p:nvPr>
            <p:ph idx="1" type="body"/>
          </p:nvPr>
        </p:nvSpPr>
        <p:spPr>
          <a:xfrm>
            <a:off x="1297500" y="1567550"/>
            <a:ext cx="7038900" cy="2911200"/>
          </a:xfrm>
          <a:prstGeom prst="rect">
            <a:avLst/>
          </a:prstGeom>
        </p:spPr>
        <p:txBody>
          <a:bodyPr anchorCtr="0" anchor="t" bIns="91425" lIns="91425" spcFirstLastPara="1" rIns="91425" wrap="square" tIns="91425">
            <a:normAutofit/>
          </a:bodyPr>
          <a:lstStyle/>
          <a:p>
            <a:pPr indent="-311150" lvl="0" marL="457200" rtl="0" algn="l">
              <a:spcBef>
                <a:spcPts val="0"/>
              </a:spcBef>
              <a:spcAft>
                <a:spcPts val="0"/>
              </a:spcAft>
              <a:buSzPts val="1300"/>
              <a:buChar char="●"/>
            </a:pPr>
            <a:r>
              <a:rPr lang="en-GB"/>
              <a:t>Academic literature widely discusses the topic of legacy systems, but mainly through the lens of monolithic architectures and microservice architectures.</a:t>
            </a:r>
            <a:endParaRPr/>
          </a:p>
          <a:p>
            <a:pPr indent="-298450" lvl="1" marL="914400" rtl="0" algn="l">
              <a:spcBef>
                <a:spcPts val="0"/>
              </a:spcBef>
              <a:spcAft>
                <a:spcPts val="0"/>
              </a:spcAft>
              <a:buSzPts val="1100"/>
              <a:buChar char="○"/>
            </a:pPr>
            <a:r>
              <a:rPr lang="en-GB"/>
              <a:t>This study assesses legacy systems as a whole, independent of architectural designs.</a:t>
            </a:r>
            <a:endParaRPr/>
          </a:p>
          <a:p>
            <a:pPr indent="-311150" lvl="0" marL="457200" rtl="0" algn="l">
              <a:spcBef>
                <a:spcPts val="0"/>
              </a:spcBef>
              <a:spcAft>
                <a:spcPts val="0"/>
              </a:spcAft>
              <a:buSzPts val="1300"/>
              <a:buChar char="●"/>
            </a:pPr>
            <a:r>
              <a:rPr lang="en-GB"/>
              <a:t> Academic literature also </a:t>
            </a:r>
            <a:r>
              <a:rPr lang="en-GB"/>
              <a:t>focuses on the migration of legacy systems to newer systems.</a:t>
            </a:r>
            <a:endParaRPr/>
          </a:p>
          <a:p>
            <a:pPr indent="-298450" lvl="1" marL="914400" rtl="0" algn="l">
              <a:spcBef>
                <a:spcPts val="0"/>
              </a:spcBef>
              <a:spcAft>
                <a:spcPts val="0"/>
              </a:spcAft>
              <a:buSzPts val="1100"/>
              <a:buChar char="○"/>
            </a:pPr>
            <a:r>
              <a:rPr lang="en-GB"/>
              <a:t>However, little emphasis is placed on understanding when this migration should take place, and how a team can know that a migration should take place. This study will address that gap by uncovering indicators that can be used to determine if a migration would be beneficial.</a:t>
            </a:r>
            <a:endParaRPr/>
          </a:p>
          <a:p>
            <a:pPr indent="-311150" lvl="0" marL="457200" rtl="0" algn="l">
              <a:spcBef>
                <a:spcPts val="0"/>
              </a:spcBef>
              <a:spcAft>
                <a:spcPts val="0"/>
              </a:spcAft>
              <a:buSzPts val="1300"/>
              <a:buChar char="●"/>
            </a:pPr>
            <a:r>
              <a:rPr lang="en-GB"/>
              <a:t>Academic literature also currently does not discuss how companies can effectively maintain and manage legacy systems, if they choose not to perform a migration.</a:t>
            </a:r>
            <a:endParaRPr/>
          </a:p>
          <a:p>
            <a:pPr indent="-298450" lvl="1" marL="914400" rtl="0" algn="l">
              <a:spcBef>
                <a:spcPts val="0"/>
              </a:spcBef>
              <a:spcAft>
                <a:spcPts val="0"/>
              </a:spcAft>
              <a:buSzPts val="1100"/>
              <a:buChar char="○"/>
            </a:pPr>
            <a:r>
              <a:rPr lang="en-GB"/>
              <a:t>The findings of this research can be used to advise on how this management can be done.</a:t>
            </a:r>
            <a:endParaRPr/>
          </a:p>
          <a:p>
            <a:pPr indent="-311150" lvl="0" marL="457200" rtl="0" algn="l">
              <a:spcBef>
                <a:spcPts val="0"/>
              </a:spcBef>
              <a:spcAft>
                <a:spcPts val="0"/>
              </a:spcAft>
              <a:buSzPts val="1300"/>
              <a:buChar char="●"/>
            </a:pPr>
            <a:r>
              <a:rPr lang="en-GB"/>
              <a:t>Socio-technical data (e.g., git commits, software tickets) will mainly be collected and used- this data type is not frequently used within this area of research.</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3" name="Shape 163"/>
        <p:cNvGrpSpPr/>
        <p:nvPr/>
      </p:nvGrpSpPr>
      <p:grpSpPr>
        <a:xfrm>
          <a:off x="0" y="0"/>
          <a:ext cx="0" cy="0"/>
          <a:chOff x="0" y="0"/>
          <a:chExt cx="0" cy="0"/>
        </a:xfrm>
      </p:grpSpPr>
      <p:sp>
        <p:nvSpPr>
          <p:cNvPr id="164" name="Google Shape;164;p18"/>
          <p:cNvSpPr txBox="1"/>
          <p:nvPr>
            <p:ph type="title"/>
          </p:nvPr>
        </p:nvSpPr>
        <p:spPr>
          <a:xfrm>
            <a:off x="1297500" y="393750"/>
            <a:ext cx="7038900" cy="9141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GB"/>
              <a:t>Research Questions</a:t>
            </a:r>
            <a:endParaRPr/>
          </a:p>
        </p:txBody>
      </p:sp>
      <p:sp>
        <p:nvSpPr>
          <p:cNvPr id="165" name="Google Shape;165;p18"/>
          <p:cNvSpPr txBox="1"/>
          <p:nvPr>
            <p:ph idx="1" type="body"/>
          </p:nvPr>
        </p:nvSpPr>
        <p:spPr>
          <a:xfrm>
            <a:off x="1297500" y="1567550"/>
            <a:ext cx="7038900" cy="2911200"/>
          </a:xfrm>
          <a:prstGeom prst="rect">
            <a:avLst/>
          </a:prstGeom>
        </p:spPr>
        <p:txBody>
          <a:bodyPr anchorCtr="0" anchor="t" bIns="91425" lIns="91425" spcFirstLastPara="1" rIns="91425" wrap="square" tIns="91425">
            <a:normAutofit/>
          </a:bodyPr>
          <a:lstStyle/>
          <a:p>
            <a:pPr indent="-311150" lvl="0" marL="457200" rtl="0" algn="l">
              <a:spcBef>
                <a:spcPts val="0"/>
              </a:spcBef>
              <a:spcAft>
                <a:spcPts val="0"/>
              </a:spcAft>
              <a:buSzPts val="1300"/>
              <a:buChar char="●"/>
            </a:pPr>
            <a:r>
              <a:rPr lang="en-GB"/>
              <a:t>Which characteristics of legacy software are directly harmful to a business that is currently supporting it?</a:t>
            </a:r>
            <a:endParaRPr/>
          </a:p>
          <a:p>
            <a:pPr indent="-311150" lvl="0" marL="457200" rtl="0" algn="l">
              <a:spcBef>
                <a:spcPts val="0"/>
              </a:spcBef>
              <a:spcAft>
                <a:spcPts val="0"/>
              </a:spcAft>
              <a:buSzPts val="1300"/>
              <a:buChar char="●"/>
            </a:pPr>
            <a:r>
              <a:rPr lang="en-GB"/>
              <a:t>What is the impact of legacy software on a team’s understanding of their applications and domain?</a:t>
            </a:r>
            <a:endParaRPr/>
          </a:p>
          <a:p>
            <a:pPr indent="-311150" lvl="0" marL="457200" rtl="0" algn="l">
              <a:spcBef>
                <a:spcPts val="0"/>
              </a:spcBef>
              <a:spcAft>
                <a:spcPts val="0"/>
              </a:spcAft>
              <a:buSzPts val="1300"/>
              <a:buChar char="●"/>
            </a:pPr>
            <a:r>
              <a:rPr lang="en-GB"/>
              <a:t>How do software engineering teams work towards understanding legacy software?</a:t>
            </a:r>
            <a:endParaRPr/>
          </a:p>
          <a:p>
            <a:pPr indent="-311150" lvl="0" marL="457200" rtl="0" algn="l">
              <a:spcBef>
                <a:spcPts val="0"/>
              </a:spcBef>
              <a:spcAft>
                <a:spcPts val="0"/>
              </a:spcAft>
              <a:buSzPts val="1300"/>
              <a:buChar char="●"/>
            </a:pPr>
            <a:r>
              <a:rPr lang="en-GB"/>
              <a:t>To what degree can a team’s understanding of legacy software be measured and quantified?</a:t>
            </a:r>
            <a:endParaRPr/>
          </a:p>
          <a:p>
            <a:pPr indent="-311150" lvl="0" marL="457200" rtl="0" algn="l">
              <a:spcBef>
                <a:spcPts val="0"/>
              </a:spcBef>
              <a:spcAft>
                <a:spcPts val="0"/>
              </a:spcAft>
              <a:buSzPts val="1300"/>
              <a:buChar char="●"/>
            </a:pPr>
            <a:r>
              <a:rPr lang="en-GB"/>
              <a:t>What is the best course of action for a team to manage a legacy system, when all the original developers have left?</a:t>
            </a:r>
            <a:endParaRPr/>
          </a:p>
          <a:p>
            <a:pPr indent="-311150" lvl="0" marL="457200" rtl="0" algn="l">
              <a:spcBef>
                <a:spcPts val="0"/>
              </a:spcBef>
              <a:spcAft>
                <a:spcPts val="0"/>
              </a:spcAft>
              <a:buSzPts val="1300"/>
              <a:buChar char="●"/>
            </a:pPr>
            <a:r>
              <a:rPr lang="en-GB"/>
              <a:t>How can a business know when it is no longer feasible to maintain legacy software, and should rather replace it?</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9" name="Shape 169"/>
        <p:cNvGrpSpPr/>
        <p:nvPr/>
      </p:nvGrpSpPr>
      <p:grpSpPr>
        <a:xfrm>
          <a:off x="0" y="0"/>
          <a:ext cx="0" cy="0"/>
          <a:chOff x="0" y="0"/>
          <a:chExt cx="0" cy="0"/>
        </a:xfrm>
      </p:grpSpPr>
      <p:sp>
        <p:nvSpPr>
          <p:cNvPr id="170" name="Google Shape;170;p19"/>
          <p:cNvSpPr txBox="1"/>
          <p:nvPr>
            <p:ph type="title"/>
          </p:nvPr>
        </p:nvSpPr>
        <p:spPr>
          <a:xfrm>
            <a:off x="1297500" y="393750"/>
            <a:ext cx="7038900" cy="9141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GB"/>
              <a:t>Aims and Objectives</a:t>
            </a:r>
            <a:endParaRPr/>
          </a:p>
        </p:txBody>
      </p:sp>
      <p:sp>
        <p:nvSpPr>
          <p:cNvPr id="171" name="Google Shape;171;p19"/>
          <p:cNvSpPr txBox="1"/>
          <p:nvPr>
            <p:ph idx="1" type="body"/>
          </p:nvPr>
        </p:nvSpPr>
        <p:spPr>
          <a:xfrm>
            <a:off x="1297500" y="1567550"/>
            <a:ext cx="7038900" cy="2911200"/>
          </a:xfrm>
          <a:prstGeom prst="rect">
            <a:avLst/>
          </a:prstGeom>
        </p:spPr>
        <p:txBody>
          <a:bodyPr anchorCtr="0" anchor="t" bIns="91425" lIns="91425" spcFirstLastPara="1" rIns="91425" wrap="square" tIns="91425">
            <a:normAutofit/>
          </a:bodyPr>
          <a:lstStyle/>
          <a:p>
            <a:pPr indent="-311150" lvl="0" marL="457200" rtl="0" algn="l">
              <a:spcBef>
                <a:spcPts val="0"/>
              </a:spcBef>
              <a:spcAft>
                <a:spcPts val="0"/>
              </a:spcAft>
              <a:buSzPts val="1300"/>
              <a:buChar char="●"/>
            </a:pPr>
            <a:r>
              <a:rPr lang="en-GB"/>
              <a:t>To create recommendations for commercial enterprises on how legacy systems can be perceived and managed.</a:t>
            </a:r>
            <a:endParaRPr/>
          </a:p>
          <a:p>
            <a:pPr indent="-311150" lvl="0" marL="457200" rtl="0" algn="l">
              <a:spcBef>
                <a:spcPts val="0"/>
              </a:spcBef>
              <a:spcAft>
                <a:spcPts val="0"/>
              </a:spcAft>
              <a:buSzPts val="1300"/>
              <a:buChar char="●"/>
            </a:pPr>
            <a:r>
              <a:rPr lang="en-GB"/>
              <a:t>To determine the viability of socio-technical data for future research.</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5" name="Shape 175"/>
        <p:cNvGrpSpPr/>
        <p:nvPr/>
      </p:nvGrpSpPr>
      <p:grpSpPr>
        <a:xfrm>
          <a:off x="0" y="0"/>
          <a:ext cx="0" cy="0"/>
          <a:chOff x="0" y="0"/>
          <a:chExt cx="0" cy="0"/>
        </a:xfrm>
      </p:grpSpPr>
      <p:sp>
        <p:nvSpPr>
          <p:cNvPr id="176" name="Google Shape;176;p20"/>
          <p:cNvSpPr txBox="1"/>
          <p:nvPr>
            <p:ph type="title"/>
          </p:nvPr>
        </p:nvSpPr>
        <p:spPr>
          <a:xfrm>
            <a:off x="1297500" y="393750"/>
            <a:ext cx="7038900" cy="9141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GB"/>
              <a:t>Key Literature Related to the Project</a:t>
            </a:r>
            <a:endParaRPr/>
          </a:p>
        </p:txBody>
      </p:sp>
      <p:sp>
        <p:nvSpPr>
          <p:cNvPr id="177" name="Google Shape;177;p20"/>
          <p:cNvSpPr txBox="1"/>
          <p:nvPr>
            <p:ph idx="1" type="body"/>
          </p:nvPr>
        </p:nvSpPr>
        <p:spPr>
          <a:xfrm>
            <a:off x="1297500" y="1567550"/>
            <a:ext cx="7038900" cy="2911200"/>
          </a:xfrm>
          <a:prstGeom prst="rect">
            <a:avLst/>
          </a:prstGeom>
        </p:spPr>
        <p:txBody>
          <a:bodyPr anchorCtr="0" anchor="t" bIns="91425" lIns="91425" spcFirstLastPara="1" rIns="91425" wrap="square" tIns="91425">
            <a:normAutofit/>
          </a:bodyPr>
          <a:lstStyle/>
          <a:p>
            <a:pPr indent="-311150" lvl="0" marL="457200" rtl="0" algn="l">
              <a:spcBef>
                <a:spcPts val="0"/>
              </a:spcBef>
              <a:spcAft>
                <a:spcPts val="0"/>
              </a:spcAft>
              <a:buSzPts val="1300"/>
              <a:buChar char="●"/>
            </a:pPr>
            <a:r>
              <a:rPr lang="en-GB"/>
              <a:t>Ahonen et al. (2005): one of the few articles that discusses how businesses can effectively decide whether to modernise their software or not</a:t>
            </a:r>
            <a:endParaRPr/>
          </a:p>
          <a:p>
            <a:pPr indent="-311150" lvl="0" marL="457200" rtl="0" algn="l">
              <a:spcBef>
                <a:spcPts val="0"/>
              </a:spcBef>
              <a:spcAft>
                <a:spcPts val="0"/>
              </a:spcAft>
              <a:buSzPts val="1300"/>
              <a:buChar char="●"/>
            </a:pPr>
            <a:r>
              <a:rPr lang="en-GB"/>
              <a:t>Alkazemi (2014): a case study that presents a framework for assessing legacy </a:t>
            </a:r>
            <a:r>
              <a:rPr lang="en-GB"/>
              <a:t>software</a:t>
            </a:r>
            <a:r>
              <a:rPr lang="en-GB"/>
              <a:t> systems. It uses a weighted decision-making grid to assess the strengths and weaknesses of the legacy system under inspection.</a:t>
            </a:r>
            <a:endParaRPr/>
          </a:p>
          <a:p>
            <a:pPr indent="-311150" lvl="0" marL="457200" rtl="0" algn="l">
              <a:spcBef>
                <a:spcPts val="0"/>
              </a:spcBef>
              <a:spcAft>
                <a:spcPts val="0"/>
              </a:spcAft>
              <a:buSzPts val="1300"/>
              <a:buChar char="●"/>
            </a:pPr>
            <a:r>
              <a:rPr lang="en-GB"/>
              <a:t>Sandborn &amp; Prabhakar (2015): creates a model that forecasts the impact of losing employees who hold critical knowledge of legacy systems</a:t>
            </a:r>
            <a:endParaRPr/>
          </a:p>
          <a:p>
            <a:pPr indent="-311150" lvl="0" marL="457200" rtl="0" algn="l">
              <a:spcBef>
                <a:spcPts val="0"/>
              </a:spcBef>
              <a:spcAft>
                <a:spcPts val="0"/>
              </a:spcAft>
              <a:buSzPts val="1300"/>
              <a:buChar char="●"/>
            </a:pPr>
            <a:r>
              <a:rPr lang="en-GB"/>
              <a:t>Ferreira et al. (2017):  provides information on determining developers who hold the most knowledge in a project</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1" name="Shape 181"/>
        <p:cNvGrpSpPr/>
        <p:nvPr/>
      </p:nvGrpSpPr>
      <p:grpSpPr>
        <a:xfrm>
          <a:off x="0" y="0"/>
          <a:ext cx="0" cy="0"/>
          <a:chOff x="0" y="0"/>
          <a:chExt cx="0" cy="0"/>
        </a:xfrm>
      </p:grpSpPr>
      <p:sp>
        <p:nvSpPr>
          <p:cNvPr id="182" name="Google Shape;182;p21"/>
          <p:cNvSpPr txBox="1"/>
          <p:nvPr>
            <p:ph type="title"/>
          </p:nvPr>
        </p:nvSpPr>
        <p:spPr>
          <a:xfrm>
            <a:off x="1297500" y="393750"/>
            <a:ext cx="7038900" cy="9141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GB"/>
              <a:t>Ethical considerations and risk assessment (as part of your ethical approval application).</a:t>
            </a:r>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p:txBody>
      </p:sp>
      <p:sp>
        <p:nvSpPr>
          <p:cNvPr id="183" name="Google Shape;183;p21"/>
          <p:cNvSpPr txBox="1"/>
          <p:nvPr>
            <p:ph idx="1" type="body"/>
          </p:nvPr>
        </p:nvSpPr>
        <p:spPr>
          <a:xfrm>
            <a:off x="1297500" y="1567550"/>
            <a:ext cx="7038900" cy="2911200"/>
          </a:xfrm>
          <a:prstGeom prst="rect">
            <a:avLst/>
          </a:prstGeom>
        </p:spPr>
        <p:txBody>
          <a:bodyPr anchorCtr="0" anchor="t" bIns="91425" lIns="91425" spcFirstLastPara="1" rIns="91425" wrap="square" tIns="91425">
            <a:normAutofit/>
          </a:bodyPr>
          <a:lstStyle/>
          <a:p>
            <a:pPr indent="-311150" lvl="0" marL="457200" rtl="0" algn="l">
              <a:spcBef>
                <a:spcPts val="0"/>
              </a:spcBef>
              <a:spcAft>
                <a:spcPts val="0"/>
              </a:spcAft>
              <a:buSzPts val="1300"/>
              <a:buChar char="●"/>
            </a:pPr>
            <a:r>
              <a:rPr lang="en-GB"/>
              <a:t>Data used for the study will be collected from a company (my employer). </a:t>
            </a:r>
            <a:endParaRPr/>
          </a:p>
          <a:p>
            <a:pPr indent="-298450" lvl="1" marL="914400" rtl="0" algn="l">
              <a:spcBef>
                <a:spcPts val="0"/>
              </a:spcBef>
              <a:spcAft>
                <a:spcPts val="0"/>
              </a:spcAft>
              <a:buSzPts val="1100"/>
              <a:buChar char="○"/>
            </a:pPr>
            <a:r>
              <a:rPr lang="en-GB"/>
              <a:t>My employer has no financial stake in this research and will be kept </a:t>
            </a:r>
            <a:r>
              <a:rPr lang="en-GB"/>
              <a:t>anonymous</a:t>
            </a:r>
            <a:r>
              <a:rPr lang="en-GB"/>
              <a:t> in the final article.</a:t>
            </a:r>
            <a:endParaRPr/>
          </a:p>
          <a:p>
            <a:pPr indent="-311150" lvl="0" marL="457200" rtl="0" algn="l">
              <a:spcBef>
                <a:spcPts val="0"/>
              </a:spcBef>
              <a:spcAft>
                <a:spcPts val="0"/>
              </a:spcAft>
              <a:buSzPts val="1300"/>
              <a:buChar char="●"/>
            </a:pPr>
            <a:r>
              <a:rPr lang="en-GB"/>
              <a:t>Permission may need to be obtained from the legal department to use socio-technical data. No individual consent needs to be obtained since data collection methods do not directly involve people.</a:t>
            </a:r>
            <a:endParaRPr/>
          </a:p>
          <a:p>
            <a:pPr indent="-311150" lvl="0" marL="457200" rtl="0" algn="l">
              <a:spcBef>
                <a:spcPts val="0"/>
              </a:spcBef>
              <a:spcAft>
                <a:spcPts val="0"/>
              </a:spcAft>
              <a:buSzPts val="1300"/>
              <a:buChar char="●"/>
            </a:pPr>
            <a:r>
              <a:rPr lang="en-GB"/>
              <a:t>It will be necessary to anonymise the data collected, but prior to anonymisation, all data will need to be stored on company-owned equipment.</a:t>
            </a:r>
            <a:endParaRPr/>
          </a:p>
          <a:p>
            <a:pPr indent="-311150" lvl="0" marL="457200" rtl="0" algn="l">
              <a:spcBef>
                <a:spcPts val="0"/>
              </a:spcBef>
              <a:spcAft>
                <a:spcPts val="0"/>
              </a:spcAft>
              <a:buSzPts val="1300"/>
              <a:buChar char="●"/>
            </a:pPr>
            <a:r>
              <a:rPr lang="en-GB"/>
              <a:t>The employer/employee relationship should be taken into account, thus bias will be avoided through obtaining reviews from supervisors.</a:t>
            </a:r>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Focus">
  <a:themeElements>
    <a:clrScheme name="Focus">
      <a:dk1>
        <a:srgbClr val="1B212C"/>
      </a:dk1>
      <a:lt1>
        <a:srgbClr val="FFFFFF"/>
      </a:lt1>
      <a:dk2>
        <a:srgbClr val="D9D9D9"/>
      </a:dk2>
      <a:lt2>
        <a:srgbClr val="82C7A5"/>
      </a:lt2>
      <a:accent1>
        <a:srgbClr val="0145AC"/>
      </a:accent1>
      <a:accent2>
        <a:srgbClr val="EECE1A"/>
      </a:accent2>
      <a:accent3>
        <a:srgbClr val="4E5567"/>
      </a:accent3>
      <a:accent4>
        <a:srgbClr val="F4D6AD"/>
      </a:accent4>
      <a:accent5>
        <a:srgbClr val="7890CD"/>
      </a:accent5>
      <a:accent6>
        <a:srgbClr val="F15E22"/>
      </a:accent6>
      <a:hlink>
        <a:srgbClr val="7890CD"/>
      </a:hlink>
      <a:folHlink>
        <a:srgbClr val="7890CD"/>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