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07db932f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07db932f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07db932f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07db932f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07db932f7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07db932f7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07db932f7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07db932f7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07db932f7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207db932f7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07db932f7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07db932f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07db932f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07db932f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pectrum.ieee.org/remote-sensing-in-ic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ieeexplore.ieee.org/stamp/stamp.jsp?arnumber=9032170" TargetMode="External"/><Relationship Id="rId4" Type="http://schemas.openxmlformats.org/officeDocument/2006/relationships/hyperlink" Target="https://www.researchgate.net/profile/Emmanuel-Oyekanlu/publication/322517123_Predictive_edge_computing_for_time_series_of_industrial_IoT_and_large_scale_critical_infrastructure_based_on_open-source_software_analytic_of_big_data/links/5a7a6a13a6fdccebdd819fa8/Predictive-edge-computing-for-time-series-of-industrial-IoT-and-large-scale-critical-infrastructure-based-on-open-source-software-analytic-of-big-dat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SEPM Module- Seminar 2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Shan Swanlow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IEEE Spectrum Article- Remote Sensing in Ice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Link: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https://spectrum.ieee.org/remote-sensing-in-ice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Summary: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Meteorologists are trying to understand how ice interacts with ocean waves in a region of the Arctic Ocean.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Digital sensors are used to further this research, however, the conditions are harsh for technological devices, forcing researchers to compensate by deploying multiple devices.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To mitigate the financial impact of this approach, researchers set out to develop trackers made from cheap and widely available components, as opposed to using expensive, off-the-shelf solutions.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Requirements</a:t>
            </a:r>
            <a:r>
              <a:rPr lang="en-GB"/>
              <a:t> Specification- Functional </a:t>
            </a:r>
            <a:r>
              <a:rPr lang="en-GB"/>
              <a:t>Requirement</a:t>
            </a:r>
            <a:r>
              <a:rPr lang="en-GB"/>
              <a:t> 1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Description: The product must capture information on wind waves.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Rationale: To better understand this component of a wave.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Fit Criterion: The data transmitted should have a frequency between 0.08Hz and 0.2Hz.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Dependencies: None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Conflicts: None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Requirements Specification- Functional Requirement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Description: The product must transmit wave information to a server.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Rationale: To obtain data from all deployed devices in a centralised way.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Fit Criterion: A user should be able to view all data captured on all devices over time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Dependencies: Any requirement which captures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Conflicts: None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Requirements Specification- Non Functional Requirement 1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Description: The product must transmit data efficiently.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Rationale: To minimise operating costs of the device.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Fit Criterion: Satellite bandwidth costs should be provably lower than current estimates through the implementation of the efficient transmission mechanism.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Dependencies: Functional requirement 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Conflicts: None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Description: The device must be cheap to manufacture.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Rationale: Cost saving- devices can break due to the environment they are deployed in, or could stop transmitting, making it necessary to deploy multiple devices for redundancy.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Fit Criterion: The cost of manufacture for the device should be provably lower than the cost of existing off-the-shelf solutions for a set number of devices.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Dependencies: None.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Conflicts: None.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Requirements Specification- Non Functional Requirement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Structure Selection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5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Store data in a proprietary binary format at rest.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On-device storage is necessary if transmission is delayed.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This is much more efficient than JSON/XML in terms of space usage- UTF-8 characters consume at least one byte.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Using a binary format with a clearly defined structure would bypass this inefficiency. 16 bits is 2 bytes, and the maximum integer value that can be stored in a 16 bit character is 65,535- likely more than enough for some wave data.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Data can be expanded and made human-readable once it reaches the server.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During processing, store it in a (Python) dictionary.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Use a UNIX timestamp as a key, and the value can be an array of data representing wave information.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UNIX timestamps make the most sense for a key because it enables the use of system time to quickly obtain values for time-series calculations (it would make it easy to compute minimum, maximum, and average values, along with other, more complex computations).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This would require accurate time on the device though- clocks tend to drift on embedded devices.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Academic Justification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Time stamps are a viable mechanism for indexing and also opens doors for additional compression of time-series data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 u="sng">
                <a:solidFill>
                  <a:schemeClr val="hlink"/>
                </a:solidFill>
                <a:hlinkClick r:id="rId3"/>
              </a:rPr>
              <a:t>Integration of IoT Streaming Data With Efficient Indexing and Storage Optimization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Using a Python dictionary for IoT data storage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 u="sng">
                <a:solidFill>
                  <a:schemeClr val="hlink"/>
                </a:solidFill>
                <a:hlinkClick r:id="rId4"/>
              </a:rPr>
              <a:t>Predictive Edge Computing for Time Series of Industrial IoT and Large Scale Critical Infrastructure based on Open-source Software Analytic of Big Data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