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3" name="Sha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5.xml"/><Relationship Id="rId22" Type="http://schemas.openxmlformats.org/officeDocument/2006/relationships/font" Target="fonts/Lato-boldItalic.fntdata"/><Relationship Id="rId10" Type="http://schemas.openxmlformats.org/officeDocument/2006/relationships/slide" Target="slides/slide4.xml"/><Relationship Id="rId21" Type="http://schemas.openxmlformats.org/officeDocument/2006/relationships/font" Target="fonts/Lato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8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2-04-26T21:58:54.094">
    <p:pos x="817" y="248"/>
    <p:text>I left out NISTR 8062 because it's not relevant to our scenario (it's for federal systems)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2" dt="2022-04-26T22:12:11.529">
    <p:pos x="817" y="248"/>
    <p:text>This slide exists to answer the question of how you link NIST tools to the lecturecast</p:text>
  </p:cm>
  <p:cm authorId="0" idx="3" dt="2022-04-26T22:12:11.529">
    <p:pos x="817" y="248"/>
    <p:text>Most of the reasoning comes from the lecturecast transcript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6202b6f37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6202b6f3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6202b6f37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26202b6f37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26acde0c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26acde0c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26acde0c5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26acde0c5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26202b6f37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26202b6f37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26202b6f37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26202b6f37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2fb0ab17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2fb0ab17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SEPM Seminar 4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Shan Swanlow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Group 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NIST Privacy Tools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NIST Privacy Framework: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Aim: to promote the ethical use of consumer data in products by providing guidance on how to protect it during </a:t>
            </a:r>
            <a:r>
              <a:rPr lang="en-GB"/>
              <a:t>decision making</a:t>
            </a:r>
            <a:r>
              <a:rPr lang="en-GB"/>
              <a:t>, while maximising the benefit of having said data.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Methodology: a set of principles and terminologies that can be used to establish a common language when discussing privacy with internal and external stakeholders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NIST Privacy Risk Assessment Methodology (PRAM)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Aim: to provide a means for businesses to </a:t>
            </a:r>
            <a:r>
              <a:rPr lang="en-GB"/>
              <a:t>understand and resolve privacy-related risks.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Methodology: A set of worksheets that businesses can complete to gain a comprehensive image of their privacy risks and manage them according to severity in a managed way.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NIST Tools and Risk Management in the Field of SEPM 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It can be said that a key skill for a project manager to have, is risk management. New projects have a lot of unknown factors, </a:t>
            </a:r>
            <a:r>
              <a:rPr lang="en-GB"/>
              <a:t>which, if not anticipated or properly managed, could lead to the failure of the project in addition to other consequences (such as reputational harm)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Risk management processes (RMP) exist to help prevent these negative outcomes from arising.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The NIST PRAM tool can be classified as a RMP, because it implements the </a:t>
            </a:r>
            <a:r>
              <a:rPr lang="en-GB"/>
              <a:t>PDCA mandate (i.e., plan, do, check and act) through the worksheets.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Furthermore, it could also form part of a businesses information security management system (ISMS) 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Product Demo Development Time Estimated using the Mythical Man Month Formula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149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These values were calculated by assuming </a:t>
            </a:r>
            <a:r>
              <a:rPr lang="en-GB"/>
              <a:t>that we allocate 3 working days per week to the task.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Development started in Unit 6, meaning that we have 5 weeks until the project demo. This means that we have 5 * 3 = 15 working days to completing the demo.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Based on the above, the following timeframes were calculated using the Mythical Man Month formula, which was implemented in a Jupyter Notebook:</a:t>
            </a:r>
            <a:endParaRPr/>
          </a:p>
        </p:txBody>
      </p:sp>
      <p:pic>
        <p:nvPicPr>
          <p:cNvPr id="154" name="Google Shape;15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8675" y="3168188"/>
            <a:ext cx="6781800" cy="13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Estimating with the Mythical Man Month vs COCOMO, Function Points and Expert Judgement</a:t>
            </a:r>
            <a:endParaRPr/>
          </a:p>
        </p:txBody>
      </p:sp>
      <p:sp>
        <p:nvSpPr>
          <p:cNvPr id="160" name="Google Shape;160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The Mythical Man Month approach was selected for estimating the project completion time because: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The effort variable in COCOMO is measured in person-months: I would argue that our scope of development is too small to use this scale (only a demo is required). This method is currently not used that much (source: lecturecast).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We lack a sufficient frame of reference to use Function Points- we don’t have many other development projects to compare demo development to. Furthermore, because the scope of the project is small, a lot of the function point variables would be rated as 0, which I would argue defeats the purpose of the model.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Expert judgement is less applicable since there’s a larger variance in development experience within my team.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166" name="Google Shape;166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Some key risk areas identified in Verner et al. (2014) that can be tied to the SDLC are: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Requirements engineering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Organisational behaviours and practices (such as working in a geographically distributed team)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Software development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High-level architectural design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Configuration management</a:t>
            </a:r>
            <a:endParaRPr/>
          </a:p>
          <a:p>
            <a:pPr indent="-30495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/>
              <a:t>The literature review done by Anton &amp; Nucu (2020</a:t>
            </a:r>
            <a:r>
              <a:rPr lang="en-GB"/>
              <a:t>) mainly argues for the necessity of risk management processes in businesses, although they suggest some risk areas that can nevertheless be tied to the SDLC: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Organisational culture 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Societal culture 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These factors can be tied into the SDLC because they influence development, and they are also present during development.</a:t>
            </a:r>
            <a:endParaRPr/>
          </a:p>
          <a:p>
            <a:pPr indent="-293211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GB"/>
              <a:t>Note: the evidence used for these points comes from analysis of businesses outside of the software engineering domain.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Suggested RMP/Risk Management Framework</a:t>
            </a:r>
            <a:endParaRPr/>
          </a:p>
        </p:txBody>
      </p:sp>
      <p:sp>
        <p:nvSpPr>
          <p:cNvPr id="172" name="Google Shape;172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The aforementioned risks with the size of an organisation- more employees would create a more diverse </a:t>
            </a:r>
            <a:r>
              <a:rPr lang="en-GB"/>
              <a:t>organisation</a:t>
            </a:r>
            <a:r>
              <a:rPr lang="en-GB"/>
              <a:t>, which would contribute to a more complex culture.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/>
              <a:t>Based on the frameworks discussed in Unit 7, I would suggest </a:t>
            </a:r>
            <a:r>
              <a:rPr lang="en-GB"/>
              <a:t>using </a:t>
            </a:r>
            <a:r>
              <a:rPr lang="en-GB"/>
              <a:t>CCPM to mitigate the risks Anton &amp; Nucu discussed: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CCPM is designed around addressing intangible, people-related problems:</a:t>
            </a:r>
            <a:endParaRPr/>
          </a:p>
          <a:p>
            <a:pPr indent="-298450" lvl="2" marL="1371600" rtl="0" algn="l">
              <a:spcBef>
                <a:spcPts val="0"/>
              </a:spcBef>
              <a:spcAft>
                <a:spcPts val="0"/>
              </a:spcAft>
              <a:buSzPts val="1100"/>
              <a:buChar char="■"/>
            </a:pPr>
            <a:r>
              <a:rPr lang="en-GB"/>
              <a:t>Organisational (and societal) culture would fall under this category.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/>
              <a:t>It is also designed to work well with large organisations which have complex structures (e.g., multiple stakeholders across a wide range of departments).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</a:t>
            </a:r>
            <a:endParaRPr/>
          </a:p>
        </p:txBody>
      </p:sp>
      <p:sp>
        <p:nvSpPr>
          <p:cNvPr id="178" name="Google Shape;178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Anton, G. &amp; Nucu, A. (2020). Enterprise Risk Management: A Literature Review and Agenda for Future Research. Journal of Risk and Financial Management 13(11):  281.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Verner, M., Brereton, P., Kitchenham, A., Turner, M. &amp; Niazi, M. (2014) Risks and risk mitigation in global software development: A tertiary study. Information and Software Technology 56(1): 54–78.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